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3">
  <p:sldMasterIdLst>
    <p:sldMasterId id="2147483672" r:id="rId1"/>
  </p:sldMasterIdLst>
  <p:notesMasterIdLst>
    <p:notesMasterId r:id="rId7"/>
  </p:notesMasterIdLst>
  <p:handoutMasterIdLst>
    <p:handoutMasterId r:id="rId8"/>
  </p:handoutMasterIdLst>
  <p:sldIdLst>
    <p:sldId id="296" r:id="rId2"/>
    <p:sldId id="298" r:id="rId3"/>
    <p:sldId id="303" r:id="rId4"/>
    <p:sldId id="301" r:id="rId5"/>
    <p:sldId id="299" r:id="rId6"/>
  </p:sldIdLst>
  <p:sldSz cx="7559675" cy="10691813"/>
  <p:notesSz cx="6858000" cy="9144000"/>
  <p:embeddedFontLst>
    <p:embeddedFont>
      <p:font typeface="RijksoverheidSansWebText Bold" panose="020B0803040202060203" pitchFamily="34" charset="0"/>
      <p:bold r:id="rId9"/>
    </p:embeddedFont>
    <p:embeddedFont>
      <p:font typeface="RijksoverheidSansWebText Regula" panose="020B0503040202060203" pitchFamily="34" charset="0"/>
      <p:regular r:id="rId10"/>
      <p:bold r:id="rId11"/>
      <p:italic r:id="rId12"/>
    </p:embeddedFont>
    <p:embeddedFont>
      <p:font typeface="RijksoverheidSansWebText Regular" panose="020B0503040202060203" pitchFamily="34" charset="0"/>
      <p:regular r:id="rId13"/>
      <p:bold r:id="rId14"/>
      <p:italic r:id="rId15"/>
    </p:embeddedFont>
  </p:embeddedFontLst>
  <p:defaultTextStyle>
    <a:defPPr>
      <a:defRPr lang="en-US"/>
    </a:defPPr>
    <a:lvl1pPr marL="0" indent="0" algn="l" defTabSz="1007943" rtl="0" eaLnBrk="1" latinLnBrk="0" hangingPunct="1">
      <a:lnSpc>
        <a:spcPts val="1200"/>
      </a:lnSpc>
      <a:spcBef>
        <a:spcPts val="0"/>
      </a:spcBef>
      <a:buFontTx/>
      <a:buNone/>
      <a:defRPr sz="900" kern="1200">
        <a:solidFill>
          <a:schemeClr val="tx2"/>
        </a:solidFill>
        <a:latin typeface="+mn-lt"/>
        <a:ea typeface="+mn-ea"/>
        <a:cs typeface="+mn-cs"/>
      </a:defRPr>
    </a:lvl1pPr>
    <a:lvl2pPr marL="0" indent="0" algn="l" defTabSz="1007943" rtl="0" eaLnBrk="1" latinLnBrk="0" hangingPunct="1">
      <a:lnSpc>
        <a:spcPts val="1600"/>
      </a:lnSpc>
      <a:spcBef>
        <a:spcPts val="1200"/>
      </a:spcBef>
      <a:spcAft>
        <a:spcPts val="0"/>
      </a:spcAft>
      <a:buFontTx/>
      <a:buNone/>
      <a:defRPr sz="1400" kern="1200">
        <a:solidFill>
          <a:schemeClr val="tx2"/>
        </a:solidFill>
        <a:latin typeface="+mn-lt"/>
        <a:ea typeface="+mn-ea"/>
        <a:cs typeface="+mn-cs"/>
      </a:defRPr>
    </a:lvl2pPr>
    <a:lvl3pPr marL="0" indent="0" algn="l" defTabSz="1007943" rtl="0" eaLnBrk="1" latinLnBrk="0" hangingPunct="1">
      <a:lnSpc>
        <a:spcPts val="1200"/>
      </a:lnSpc>
      <a:spcBef>
        <a:spcPts val="1200"/>
      </a:spcBef>
      <a:spcAft>
        <a:spcPts val="900"/>
      </a:spcAft>
      <a:buFontTx/>
      <a:buNone/>
      <a:defRPr sz="1800" kern="1200">
        <a:solidFill>
          <a:schemeClr val="tx2"/>
        </a:solidFill>
        <a:latin typeface="+mn-lt"/>
        <a:ea typeface="+mn-ea"/>
        <a:cs typeface="+mn-cs"/>
      </a:defRPr>
    </a:lvl3pPr>
    <a:lvl4pPr marL="0" indent="0" algn="l" defTabSz="1007943"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1007943"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1007943"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1007943" rtl="0" eaLnBrk="1" latinLnBrk="0" hangingPunct="1">
      <a:lnSpc>
        <a:spcPts val="1200"/>
      </a:lnSpc>
      <a:spcBef>
        <a:spcPts val="1200"/>
      </a:spcBef>
      <a:buFontTx/>
      <a:buNone/>
      <a:defRPr sz="800" b="1" kern="1200">
        <a:solidFill>
          <a:schemeClr val="tx2"/>
        </a:solidFill>
        <a:latin typeface="+mn-lt"/>
        <a:ea typeface="+mn-ea"/>
        <a:cs typeface="+mn-cs"/>
      </a:defRPr>
    </a:lvl7pPr>
    <a:lvl8pPr marL="0" indent="0" algn="l" defTabSz="1007943" rtl="0" eaLnBrk="1" latinLnBrk="0" hangingPunct="1">
      <a:lnSpc>
        <a:spcPts val="1200"/>
      </a:lnSpc>
      <a:spcBef>
        <a:spcPts val="1200"/>
      </a:spcBef>
      <a:buFontTx/>
      <a:buNone/>
      <a:defRPr sz="900" kern="1200">
        <a:solidFill>
          <a:schemeClr val="tx1"/>
        </a:solidFill>
        <a:latin typeface="+mn-lt"/>
        <a:ea typeface="+mn-ea"/>
        <a:cs typeface="+mn-cs"/>
      </a:defRPr>
    </a:lvl8pPr>
    <a:lvl9pPr marL="0" indent="0" algn="l" defTabSz="1007943" rtl="0" eaLnBrk="1" latinLnBrk="0" hangingPunct="1">
      <a:lnSpc>
        <a:spcPts val="1200"/>
      </a:lnSpc>
      <a:spcBef>
        <a:spcPts val="1200"/>
      </a:spcBef>
      <a:buFontTx/>
      <a:buNone/>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3" pos="2381" userDrawn="1">
          <p15:clr>
            <a:srgbClr val="A4A3A4"/>
          </p15:clr>
        </p15:guide>
        <p15:guide id="4" orient="horz"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E.D. Tuffier" initials="EET" lastIdx="2" clrIdx="0">
    <p:extLst>
      <p:ext uri="{19B8F6BF-5375-455C-9EA6-DF929625EA0E}">
        <p15:presenceInfo xmlns:p15="http://schemas.microsoft.com/office/powerpoint/2012/main" userId="Eric E.D. Tuffier" providerId="None"/>
      </p:ext>
    </p:extLst>
  </p:cmAuthor>
  <p:cmAuthor id="2" name="Ruut R.A. Regtering" initials="RRR" lastIdx="13" clrIdx="1">
    <p:extLst>
      <p:ext uri="{19B8F6BF-5375-455C-9EA6-DF929625EA0E}">
        <p15:presenceInfo xmlns:p15="http://schemas.microsoft.com/office/powerpoint/2012/main" userId="S::ra.regtering@belastingdienst.nl::cd1343f2-e678-4704-a686-28e1ea447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4273"/>
    <a:srgbClr val="01689B"/>
    <a:srgbClr val="39870C"/>
    <a:srgbClr val="D52B1E"/>
    <a:srgbClr val="39860B"/>
    <a:srgbClr val="14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0C05A50-05AA-4F12-9552-A7C8EE0E508B}">
  <a:tblStyle styleId="{E0C05A50-05AA-4F12-9552-A7C8EE0E508B}" styleName="Belastingdienst">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a:fontRef idx="minor">
          <a:prstClr val="black"/>
        </a:fontRef>
        <a:schemeClr val="dk1"/>
      </a:tcTxStyle>
      <a:tcStyle>
        <a:tcBdr/>
        <a:fill>
          <a:solidFill>
            <a:schemeClr val="accent1"/>
          </a:solidFill>
        </a:fill>
      </a:tcStyle>
    </a:lastCol>
    <a:firstCol>
      <a:tcTxStyle b="on">
        <a:fontRef idx="minor">
          <a:prstClr val="black"/>
        </a:fontRef>
        <a:schemeClr val="dk2"/>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dk2"/>
      </a:tcTxStyle>
      <a:tcStyle>
        <a:tcBdr>
          <a:bottom>
            <a:ln w="38100" cmpd="sng">
              <a:solidFill>
                <a:schemeClr val="lt1"/>
              </a:solidFill>
            </a:ln>
          </a:bottom>
        </a:tcBdr>
        <a:fill>
          <a:solidFill>
            <a:schemeClr val="accent1"/>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4660"/>
  </p:normalViewPr>
  <p:slideViewPr>
    <p:cSldViewPr snapToGrid="0" showGuides="1">
      <p:cViewPr>
        <p:scale>
          <a:sx n="70" d="100"/>
          <a:sy n="70" d="100"/>
        </p:scale>
        <p:origin x="1524" y="-976"/>
      </p:cViewPr>
      <p:guideLst>
        <p:guide pos="2381"/>
        <p:guide orient="horz" pos="3368"/>
      </p:guideLst>
    </p:cSldViewPr>
  </p:slideViewPr>
  <p:notesTextViewPr>
    <p:cViewPr>
      <p:scale>
        <a:sx n="3" d="2"/>
        <a:sy n="3" d="2"/>
      </p:scale>
      <p:origin x="0" y="0"/>
    </p:cViewPr>
  </p:notesTextViewPr>
  <p:sorterViewPr>
    <p:cViewPr>
      <p:scale>
        <a:sx n="200" d="100"/>
        <a:sy n="200" d="100"/>
      </p:scale>
      <p:origin x="0" y="0"/>
    </p:cViewPr>
  </p:sorterViewPr>
  <p:notesViewPr>
    <p:cSldViewPr snapToGrid="0" showGuides="1">
      <p:cViewPr varScale="1">
        <p:scale>
          <a:sx n="65" d="100"/>
          <a:sy n="65" d="100"/>
        </p:scale>
        <p:origin x="4690"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900" dirty="0">
              <a:solidFill>
                <a:schemeClr val="tx1"/>
              </a:solidFill>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35688E-FF91-4D1F-AC56-2D2D0C8688A2}" type="datetimeFigureOut">
              <a:rPr lang="en-GB" sz="900" smtClean="0">
                <a:solidFill>
                  <a:schemeClr val="tx1"/>
                </a:solidFill>
              </a:rPr>
              <a:t>19/06/2023</a:t>
            </a:fld>
            <a:endParaRPr lang="en-GB" sz="900" dirty="0">
              <a:solidFill>
                <a:schemeClr val="tx1"/>
              </a:solidFill>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900" dirty="0">
              <a:solidFill>
                <a:schemeClr val="tx1"/>
              </a:solidFill>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62511B-0DBE-4962-A93F-4122B6833144}" type="slidenum">
              <a:rPr lang="en-GB" sz="900" smtClean="0">
                <a:solidFill>
                  <a:schemeClr val="tx1"/>
                </a:solidFill>
              </a:rPr>
              <a:t>‹nr.›</a:t>
            </a:fld>
            <a:endParaRPr lang="en-GB" sz="900" dirty="0">
              <a:solidFill>
                <a:schemeClr val="tx1"/>
              </a:solidFill>
            </a:endParaRPr>
          </a:p>
        </p:txBody>
      </p:sp>
    </p:spTree>
    <p:extLst>
      <p:ext uri="{BB962C8B-B14F-4D97-AF65-F5344CB8AC3E}">
        <p14:creationId xmlns:p14="http://schemas.microsoft.com/office/powerpoint/2010/main" val="1570795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1"/>
                </a:solidFill>
              </a:defRPr>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1"/>
                </a:solidFill>
              </a:defRPr>
            </a:lvl1pPr>
          </a:lstStyle>
          <a:p>
            <a:fld id="{D89B2D23-3611-4B96-8CD9-12670DE3E163}" type="datetimeFigureOut">
              <a:rPr lang="nl-NL" smtClean="0"/>
              <a:pPr/>
              <a:t>19-6-2023</a:t>
            </a:fld>
            <a:endParaRPr lang="nl-NL"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1"/>
                </a:solidFill>
              </a:defRPr>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1"/>
                </a:solidFill>
              </a:defRPr>
            </a:lvl1pPr>
          </a:lstStyle>
          <a:p>
            <a:fld id="{FEC185AA-EE96-4244-9BC4-F6D86F5E14D2}" type="slidenum">
              <a:rPr lang="nl-NL" smtClean="0"/>
              <a:pPr/>
              <a:t>‹nr.›</a:t>
            </a:fld>
            <a:endParaRPr lang="nl-NL" dirty="0"/>
          </a:p>
        </p:txBody>
      </p:sp>
    </p:spTree>
    <p:extLst>
      <p:ext uri="{BB962C8B-B14F-4D97-AF65-F5344CB8AC3E}">
        <p14:creationId xmlns:p14="http://schemas.microsoft.com/office/powerpoint/2010/main" val="2830003392"/>
      </p:ext>
    </p:extLst>
  </p:cSld>
  <p:clrMap bg1="lt1" tx1="dk1" bg2="lt2" tx2="dk2" accent1="accent1" accent2="accent2" accent3="accent3" accent4="accent4" accent5="accent5" accent6="accent6" hlink="hlink" folHlink="folHlink"/>
  <p:notesStyle>
    <a:lvl1pPr marL="0" algn="l" defTabSz="180000" rtl="0" eaLnBrk="1" latinLnBrk="0" hangingPunct="1">
      <a:defRPr sz="900" kern="1200">
        <a:solidFill>
          <a:schemeClr val="tx1"/>
        </a:solidFill>
        <a:latin typeface="+mn-lt"/>
        <a:ea typeface="+mn-ea"/>
        <a:cs typeface="+mn-cs"/>
      </a:defRPr>
    </a:lvl1pPr>
    <a:lvl2pPr marL="180000" indent="-180000" algn="l" defTabSz="180000" rtl="0" eaLnBrk="1" latinLnBrk="0" hangingPunct="1">
      <a:buFont typeface="Wingdings" panose="05000000000000000000" pitchFamily="2" charset="2"/>
      <a:buChar char="§"/>
      <a:defRPr sz="900" kern="1200">
        <a:solidFill>
          <a:schemeClr val="tx1"/>
        </a:solidFill>
        <a:latin typeface="+mn-lt"/>
        <a:ea typeface="+mn-ea"/>
        <a:cs typeface="+mn-cs"/>
      </a:defRPr>
    </a:lvl2pPr>
    <a:lvl3pPr marL="360000" indent="-180000" algn="l" defTabSz="180000" rtl="0" eaLnBrk="1" latinLnBrk="0" hangingPunct="1">
      <a:buFont typeface="Wingdings" panose="05000000000000000000" pitchFamily="2" charset="2"/>
      <a:buChar char="§"/>
      <a:defRPr sz="900" kern="1200">
        <a:solidFill>
          <a:schemeClr val="tx1"/>
        </a:solidFill>
        <a:latin typeface="+mn-lt"/>
        <a:ea typeface="+mn-ea"/>
        <a:cs typeface="+mn-cs"/>
      </a:defRPr>
    </a:lvl3pPr>
    <a:lvl4pPr marL="360000" indent="0" algn="l" defTabSz="180000" rtl="0" eaLnBrk="1" latinLnBrk="0" hangingPunct="1">
      <a:buFont typeface="Wingdings" panose="05000000000000000000" pitchFamily="2" charset="2"/>
      <a:buNone/>
      <a:defRPr sz="900" kern="1200">
        <a:solidFill>
          <a:schemeClr val="tx1"/>
        </a:solidFill>
        <a:latin typeface="+mn-lt"/>
        <a:ea typeface="+mn-ea"/>
        <a:cs typeface="+mn-cs"/>
      </a:defRPr>
    </a:lvl4pPr>
    <a:lvl5pPr marL="360000" algn="l" defTabSz="1800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png"/><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1.emf"/><Relationship Id="rId5" Type="http://schemas.openxmlformats.org/officeDocument/2006/relationships/image" Target="../media/image4.emf"/><Relationship Id="rId10"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9.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1.emf"/><Relationship Id="rId5" Type="http://schemas.openxmlformats.org/officeDocument/2006/relationships/image" Target="../media/image4.emf"/><Relationship Id="rId10"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3.emf"/><Relationship Id="rId18" Type="http://schemas.openxmlformats.org/officeDocument/2006/relationships/image" Target="../media/image18.emf"/><Relationship Id="rId3" Type="http://schemas.openxmlformats.org/officeDocument/2006/relationships/image" Target="../media/image1.png"/><Relationship Id="rId21" Type="http://schemas.openxmlformats.org/officeDocument/2006/relationships/image" Target="../media/image21.emf"/><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7.emf"/><Relationship Id="rId2" Type="http://schemas.openxmlformats.org/officeDocument/2006/relationships/image" Target="../media/image12.png"/><Relationship Id="rId16" Type="http://schemas.openxmlformats.org/officeDocument/2006/relationships/image" Target="../media/image16.emf"/><Relationship Id="rId20"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5.emf"/><Relationship Id="rId10" Type="http://schemas.openxmlformats.org/officeDocument/2006/relationships/image" Target="../media/image9.emf"/><Relationship Id="rId19" Type="http://schemas.openxmlformats.org/officeDocument/2006/relationships/image" Target="../media/image1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4.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1" name="Vrije vorm: vorm 70">
            <a:extLst>
              <a:ext uri="{FF2B5EF4-FFF2-40B4-BE49-F238E27FC236}">
                <a16:creationId xmlns:a16="http://schemas.microsoft.com/office/drawing/2014/main" id="{9D9EA5F0-1208-52E5-BB9E-2748E14329F0}"/>
              </a:ext>
            </a:extLst>
          </p:cNvPr>
          <p:cNvSpPr/>
          <p:nvPr userDrawn="1"/>
        </p:nvSpPr>
        <p:spPr>
          <a:xfrm flipH="1">
            <a:off x="-2" y="0"/>
            <a:ext cx="7559676" cy="3150000"/>
          </a:xfrm>
          <a:custGeom>
            <a:avLst/>
            <a:gdLst>
              <a:gd name="connsiteX0" fmla="*/ 7559676 w 7559676"/>
              <a:gd name="connsiteY0" fmla="*/ 0 h 3150000"/>
              <a:gd name="connsiteX1" fmla="*/ 0 w 7559676"/>
              <a:gd name="connsiteY1" fmla="*/ 0 h 3150000"/>
              <a:gd name="connsiteX2" fmla="*/ 0 w 7559676"/>
              <a:gd name="connsiteY2" fmla="*/ 2682000 h 3150000"/>
              <a:gd name="connsiteX3" fmla="*/ 3779837 w 7559676"/>
              <a:gd name="connsiteY3" fmla="*/ 2682000 h 3150000"/>
              <a:gd name="connsiteX4" fmla="*/ 3779837 w 7559676"/>
              <a:gd name="connsiteY4" fmla="*/ 3150000 h 3150000"/>
              <a:gd name="connsiteX5" fmla="*/ 7559676 w 7559676"/>
              <a:gd name="connsiteY5" fmla="*/ 3150000 h 31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676" h="3150000">
                <a:moveTo>
                  <a:pt x="7559676" y="0"/>
                </a:moveTo>
                <a:lnTo>
                  <a:pt x="0" y="0"/>
                </a:lnTo>
                <a:lnTo>
                  <a:pt x="0" y="2682000"/>
                </a:lnTo>
                <a:lnTo>
                  <a:pt x="3779837" y="2682000"/>
                </a:lnTo>
                <a:lnTo>
                  <a:pt x="3779837" y="3150000"/>
                </a:lnTo>
                <a:lnTo>
                  <a:pt x="7559676" y="315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636" dirty="0"/>
          </a:p>
        </p:txBody>
      </p:sp>
      <p:sp>
        <p:nvSpPr>
          <p:cNvPr id="2" name="Title 1"/>
          <p:cNvSpPr>
            <a:spLocks noGrp="1"/>
          </p:cNvSpPr>
          <p:nvPr>
            <p:ph type="ctrTitle"/>
          </p:nvPr>
        </p:nvSpPr>
        <p:spPr>
          <a:xfrm>
            <a:off x="612000" y="1657376"/>
            <a:ext cx="6334900" cy="908845"/>
          </a:xfrm>
        </p:spPr>
        <p:txBody>
          <a:bodyPr anchor="t" anchorCtr="0"/>
          <a:lstStyle>
            <a:lvl1pPr algn="l">
              <a:lnSpc>
                <a:spcPts val="3000"/>
              </a:lnSpc>
              <a:defRPr sz="3000" b="1">
                <a:latin typeface="+mj-lt"/>
                <a:ea typeface="RijksoverheidSansWebText Bold" panose="020B0803040202060203" pitchFamily="34" charset="0"/>
              </a:defRPr>
            </a:lvl1pPr>
          </a:lstStyle>
          <a:p>
            <a:endParaRPr lang="nl-NL" dirty="0"/>
          </a:p>
        </p:txBody>
      </p:sp>
      <p:sp>
        <p:nvSpPr>
          <p:cNvPr id="32" name="Text Placeholder 31"/>
          <p:cNvSpPr>
            <a:spLocks noGrp="1"/>
          </p:cNvSpPr>
          <p:nvPr>
            <p:ph type="body" sz="quarter" idx="15" hasCustomPrompt="1"/>
          </p:nvPr>
        </p:nvSpPr>
        <p:spPr>
          <a:xfrm>
            <a:off x="612001" y="2618601"/>
            <a:ext cx="678857" cy="367585"/>
          </a:xfrm>
        </p:spPr>
        <p:txBody>
          <a:bodyPr/>
          <a:lstStyle>
            <a:lvl1pPr>
              <a:defRPr sz="1050" b="0">
                <a:solidFill>
                  <a:schemeClr val="tx2"/>
                </a:solidFill>
                <a:latin typeface="RijksoverheidSansWebText Bold" panose="020B0803040202060203" pitchFamily="34" charset="0"/>
                <a:ea typeface="RijksoverheidSansWebText Bold" panose="020B0803040202060203" pitchFamily="34" charset="0"/>
              </a:defRPr>
            </a:lvl1pPr>
            <a:lvl2pPr>
              <a:lnSpc>
                <a:spcPts val="849"/>
              </a:lnSpc>
              <a:spcBef>
                <a:spcPts val="0"/>
              </a:spcBef>
              <a:defRPr sz="707">
                <a:solidFill>
                  <a:schemeClr val="tx2"/>
                </a:solidFill>
              </a:defRPr>
            </a:lvl2pPr>
            <a:lvl3pPr>
              <a:lnSpc>
                <a:spcPts val="849"/>
              </a:lnSpc>
              <a:spcBef>
                <a:spcPts val="0"/>
              </a:spcBef>
              <a:defRPr sz="707">
                <a:solidFill>
                  <a:schemeClr val="tx2"/>
                </a:solidFill>
              </a:defRPr>
            </a:lvl3pPr>
            <a:lvl4pPr>
              <a:lnSpc>
                <a:spcPts val="849"/>
              </a:lnSpc>
              <a:spcBef>
                <a:spcPts val="0"/>
              </a:spcBef>
              <a:defRPr sz="707">
                <a:solidFill>
                  <a:schemeClr val="tx2"/>
                </a:solidFill>
              </a:defRPr>
            </a:lvl4pPr>
            <a:lvl5pPr>
              <a:lnSpc>
                <a:spcPts val="849"/>
              </a:lnSpc>
              <a:spcBef>
                <a:spcPts val="0"/>
              </a:spcBef>
              <a:defRPr sz="707">
                <a:solidFill>
                  <a:schemeClr val="tx2"/>
                </a:solidFill>
              </a:defRPr>
            </a:lvl5pPr>
            <a:lvl6pPr>
              <a:lnSpc>
                <a:spcPts val="849"/>
              </a:lnSpc>
              <a:spcBef>
                <a:spcPts val="0"/>
              </a:spcBef>
              <a:defRPr sz="707">
                <a:solidFill>
                  <a:schemeClr val="tx2"/>
                </a:solidFill>
              </a:defRPr>
            </a:lvl6pPr>
            <a:lvl7pPr>
              <a:lnSpc>
                <a:spcPts val="849"/>
              </a:lnSpc>
              <a:spcBef>
                <a:spcPts val="0"/>
              </a:spcBef>
              <a:defRPr sz="707">
                <a:solidFill>
                  <a:schemeClr val="tx2"/>
                </a:solidFill>
              </a:defRPr>
            </a:lvl7pPr>
            <a:lvl8pPr>
              <a:lnSpc>
                <a:spcPts val="849"/>
              </a:lnSpc>
              <a:spcBef>
                <a:spcPts val="0"/>
              </a:spcBef>
              <a:defRPr sz="707">
                <a:solidFill>
                  <a:schemeClr val="tx2"/>
                </a:solidFill>
              </a:defRPr>
            </a:lvl8pPr>
            <a:lvl9pPr>
              <a:lnSpc>
                <a:spcPts val="849"/>
              </a:lnSpc>
              <a:spcBef>
                <a:spcPts val="0"/>
              </a:spcBef>
              <a:defRPr sz="707">
                <a:solidFill>
                  <a:schemeClr val="tx2"/>
                </a:solidFill>
              </a:defRPr>
            </a:lvl9pPr>
          </a:lstStyle>
          <a:p>
            <a:pPr lvl="0"/>
            <a:r>
              <a:rPr lang="nl-NL"/>
              <a:t>Datum</a:t>
            </a:r>
            <a:endParaRPr lang="nl-NL" dirty="0"/>
          </a:p>
        </p:txBody>
      </p:sp>
      <p:sp>
        <p:nvSpPr>
          <p:cNvPr id="41" name="Tijdelijke aanduiding voor tekst 2">
            <a:extLst>
              <a:ext uri="{FF2B5EF4-FFF2-40B4-BE49-F238E27FC236}">
                <a16:creationId xmlns:a16="http://schemas.microsoft.com/office/drawing/2014/main" id="{CF4A8E76-FC6A-9615-3696-966137C4AC82}"/>
              </a:ext>
            </a:extLst>
          </p:cNvPr>
          <p:cNvSpPr>
            <a:spLocks noGrp="1"/>
          </p:cNvSpPr>
          <p:nvPr>
            <p:ph type="body" idx="1"/>
          </p:nvPr>
        </p:nvSpPr>
        <p:spPr>
          <a:xfrm>
            <a:off x="612000" y="3431078"/>
            <a:ext cx="6334900" cy="537975"/>
          </a:xfrm>
        </p:spPr>
        <p:txBody>
          <a:bodyPr/>
          <a:lstStyle>
            <a:lvl1pPr marL="0" indent="0">
              <a:lnSpc>
                <a:spcPts val="1800"/>
              </a:lnSpc>
              <a:buNone/>
              <a:defRPr sz="1800" b="1">
                <a:solidFill>
                  <a:schemeClr val="tx2"/>
                </a:solidFill>
              </a:defRPr>
            </a:lvl1pPr>
            <a:lvl2pPr marL="457224" indent="0">
              <a:buNone/>
              <a:defRPr sz="2000">
                <a:solidFill>
                  <a:schemeClr val="tx1">
                    <a:tint val="75000"/>
                  </a:schemeClr>
                </a:solidFill>
              </a:defRPr>
            </a:lvl2pPr>
            <a:lvl3pPr marL="914447" indent="0">
              <a:buNone/>
              <a:defRPr sz="1800">
                <a:solidFill>
                  <a:schemeClr val="tx1">
                    <a:tint val="75000"/>
                  </a:schemeClr>
                </a:solidFill>
              </a:defRPr>
            </a:lvl3pPr>
            <a:lvl4pPr marL="1371671" indent="0">
              <a:buNone/>
              <a:defRPr sz="1600">
                <a:solidFill>
                  <a:schemeClr val="tx1">
                    <a:tint val="75000"/>
                  </a:schemeClr>
                </a:solidFill>
              </a:defRPr>
            </a:lvl4pPr>
            <a:lvl5pPr marL="1828894" indent="0">
              <a:buNone/>
              <a:defRPr sz="1600">
                <a:solidFill>
                  <a:schemeClr val="tx1">
                    <a:tint val="75000"/>
                  </a:schemeClr>
                </a:solidFill>
              </a:defRPr>
            </a:lvl5pPr>
            <a:lvl6pPr marL="2286118" indent="0">
              <a:buNone/>
              <a:defRPr sz="1600">
                <a:solidFill>
                  <a:schemeClr val="tx1">
                    <a:tint val="75000"/>
                  </a:schemeClr>
                </a:solidFill>
              </a:defRPr>
            </a:lvl6pPr>
            <a:lvl7pPr marL="2743342" indent="0">
              <a:buNone/>
              <a:defRPr sz="1600">
                <a:solidFill>
                  <a:schemeClr val="tx1">
                    <a:tint val="75000"/>
                  </a:schemeClr>
                </a:solidFill>
              </a:defRPr>
            </a:lvl7pPr>
            <a:lvl8pPr marL="3200565" indent="0">
              <a:buNone/>
              <a:defRPr sz="1600">
                <a:solidFill>
                  <a:schemeClr val="tx1">
                    <a:tint val="75000"/>
                  </a:schemeClr>
                </a:solidFill>
              </a:defRPr>
            </a:lvl8pPr>
            <a:lvl9pPr marL="3657789" indent="0">
              <a:buNone/>
              <a:defRPr sz="1600">
                <a:solidFill>
                  <a:schemeClr val="tx1">
                    <a:tint val="75000"/>
                  </a:schemeClr>
                </a:solidFill>
              </a:defRPr>
            </a:lvl9pPr>
          </a:lstStyle>
          <a:p>
            <a:pPr lvl="0"/>
            <a:r>
              <a:rPr lang="nl-NL" noProof="0" dirty="0"/>
              <a:t>Klikken om de tekststijl van het model te bewerken</a:t>
            </a:r>
          </a:p>
        </p:txBody>
      </p:sp>
      <p:sp>
        <p:nvSpPr>
          <p:cNvPr id="45" name="Tijdelijke aanduiding voor tekst 44">
            <a:extLst>
              <a:ext uri="{FF2B5EF4-FFF2-40B4-BE49-F238E27FC236}">
                <a16:creationId xmlns:a16="http://schemas.microsoft.com/office/drawing/2014/main" id="{65BAF6A7-1EDE-AB28-B9DF-273CE81B1957}"/>
              </a:ext>
            </a:extLst>
          </p:cNvPr>
          <p:cNvSpPr>
            <a:spLocks noGrp="1"/>
          </p:cNvSpPr>
          <p:nvPr>
            <p:ph type="body" sz="quarter" idx="25"/>
          </p:nvPr>
        </p:nvSpPr>
        <p:spPr>
          <a:xfrm>
            <a:off x="3902076" y="4807377"/>
            <a:ext cx="3044825" cy="176303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6" name="Tijdelijke aanduiding voor tekst 44">
            <a:extLst>
              <a:ext uri="{FF2B5EF4-FFF2-40B4-BE49-F238E27FC236}">
                <a16:creationId xmlns:a16="http://schemas.microsoft.com/office/drawing/2014/main" id="{D8D5B01A-38F1-3B13-1072-99736D767EE4}"/>
              </a:ext>
            </a:extLst>
          </p:cNvPr>
          <p:cNvSpPr>
            <a:spLocks noGrp="1"/>
          </p:cNvSpPr>
          <p:nvPr>
            <p:ph type="body" sz="quarter" idx="26"/>
          </p:nvPr>
        </p:nvSpPr>
        <p:spPr>
          <a:xfrm>
            <a:off x="612001" y="4807376"/>
            <a:ext cx="3044825" cy="5425836"/>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3" name="Tijdelijke aanduiding voor afbeelding 52">
            <a:extLst>
              <a:ext uri="{FF2B5EF4-FFF2-40B4-BE49-F238E27FC236}">
                <a16:creationId xmlns:a16="http://schemas.microsoft.com/office/drawing/2014/main" id="{0B758D0E-5691-D4E4-F10C-46E8B72701C4}"/>
              </a:ext>
            </a:extLst>
          </p:cNvPr>
          <p:cNvSpPr>
            <a:spLocks noGrp="1"/>
          </p:cNvSpPr>
          <p:nvPr>
            <p:ph type="pic" sz="quarter" idx="27" hasCustomPrompt="1"/>
          </p:nvPr>
        </p:nvSpPr>
        <p:spPr>
          <a:xfrm>
            <a:off x="3902075" y="6681789"/>
            <a:ext cx="3655451" cy="4010025"/>
          </a:xfrm>
          <a:blipFill>
            <a:blip r:embed="rId2"/>
            <a:stretch>
              <a:fillRect/>
            </a:stretch>
          </a:blipFill>
        </p:spPr>
        <p:txBody>
          <a:bodyPr anchor="ctr"/>
          <a:lstStyle>
            <a:lvl1pPr algn="ctr">
              <a:defRPr/>
            </a:lvl1pPr>
          </a:lstStyle>
          <a:p>
            <a:r>
              <a:rPr lang="nl-NL" dirty="0"/>
              <a:t> </a:t>
            </a:r>
          </a:p>
        </p:txBody>
      </p:sp>
      <p:pic>
        <p:nvPicPr>
          <p:cNvPr id="5" name="lk_logo">
            <a:extLst>
              <a:ext uri="{FF2B5EF4-FFF2-40B4-BE49-F238E27FC236}">
                <a16:creationId xmlns:a16="http://schemas.microsoft.com/office/drawing/2014/main" id="{B4F41A30-44BB-0750-B85A-A3CDDC8EF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5523" y="1528"/>
            <a:ext cx="468631" cy="1405892"/>
          </a:xfrm>
          <a:prstGeom prst="rect">
            <a:avLst/>
          </a:prstGeom>
        </p:spPr>
      </p:pic>
      <p:pic>
        <p:nvPicPr>
          <p:cNvPr id="56" name="lkNL_Belastingdienst" descr="woordmerk" hidden="1">
            <a:extLst>
              <a:ext uri="{FF2B5EF4-FFF2-40B4-BE49-F238E27FC236}">
                <a16:creationId xmlns:a16="http://schemas.microsoft.com/office/drawing/2014/main" id="{22958231-9ECC-E2D6-DA4A-24A285E031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8462" y="970187"/>
            <a:ext cx="867642" cy="140280"/>
          </a:xfrm>
          <a:prstGeom prst="rect">
            <a:avLst/>
          </a:prstGeom>
        </p:spPr>
      </p:pic>
      <p:pic>
        <p:nvPicPr>
          <p:cNvPr id="57" name="lkUK_Belastingdienst" descr="woordmerk" hidden="1">
            <a:extLst>
              <a:ext uri="{FF2B5EF4-FFF2-40B4-BE49-F238E27FC236}">
                <a16:creationId xmlns:a16="http://schemas.microsoft.com/office/drawing/2014/main" id="{2E04B73A-988A-C94A-1880-2B09BFAFFE0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38462" y="970187"/>
            <a:ext cx="1876394" cy="107835"/>
          </a:xfrm>
          <a:prstGeom prst="rect">
            <a:avLst/>
          </a:prstGeom>
        </p:spPr>
      </p:pic>
      <p:pic>
        <p:nvPicPr>
          <p:cNvPr id="58" name="lkNL_Belastingdienst Caribisch Nederland" descr="woordmerk" hidden="1">
            <a:extLst>
              <a:ext uri="{FF2B5EF4-FFF2-40B4-BE49-F238E27FC236}">
                <a16:creationId xmlns:a16="http://schemas.microsoft.com/office/drawing/2014/main" id="{6CD77069-CD34-9632-3C0D-2EFE9EB259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6306" y="970187"/>
            <a:ext cx="1154631" cy="304417"/>
          </a:xfrm>
          <a:prstGeom prst="rect">
            <a:avLst/>
          </a:prstGeom>
        </p:spPr>
      </p:pic>
      <p:pic>
        <p:nvPicPr>
          <p:cNvPr id="59" name="lkUK_Belastingdienst Caribisch Nederland" descr="woordmerk" hidden="1">
            <a:extLst>
              <a:ext uri="{FF2B5EF4-FFF2-40B4-BE49-F238E27FC236}">
                <a16:creationId xmlns:a16="http://schemas.microsoft.com/office/drawing/2014/main" id="{F6DF0C6D-BB2D-2F4B-6E99-7A68B76D20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8463" y="970187"/>
            <a:ext cx="1154631" cy="304417"/>
          </a:xfrm>
          <a:prstGeom prst="rect">
            <a:avLst/>
          </a:prstGeom>
        </p:spPr>
      </p:pic>
      <p:pic>
        <p:nvPicPr>
          <p:cNvPr id="60" name="lkNL_FIOD" descr="woordmerk">
            <a:extLst>
              <a:ext uri="{FF2B5EF4-FFF2-40B4-BE49-F238E27FC236}">
                <a16:creationId xmlns:a16="http://schemas.microsoft.com/office/drawing/2014/main" id="{9E634F16-1D7B-6385-EC02-9B747F9834E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8463" y="972023"/>
            <a:ext cx="757995" cy="295829"/>
          </a:xfrm>
          <a:prstGeom prst="rect">
            <a:avLst/>
          </a:prstGeom>
        </p:spPr>
      </p:pic>
      <p:pic>
        <p:nvPicPr>
          <p:cNvPr id="61" name="lkUK_FIOD" descr="woordmerk" hidden="1">
            <a:extLst>
              <a:ext uri="{FF2B5EF4-FFF2-40B4-BE49-F238E27FC236}">
                <a16:creationId xmlns:a16="http://schemas.microsoft.com/office/drawing/2014/main" id="{1D8DB317-D406-A7A6-3C46-EF4AE918872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38462" y="970187"/>
            <a:ext cx="1587498" cy="262429"/>
          </a:xfrm>
          <a:prstGeom prst="rect">
            <a:avLst/>
          </a:prstGeom>
        </p:spPr>
      </p:pic>
      <p:pic>
        <p:nvPicPr>
          <p:cNvPr id="63" name="lkNL_Toeslagen" descr="woordmerk" hidden="1">
            <a:extLst>
              <a:ext uri="{FF2B5EF4-FFF2-40B4-BE49-F238E27FC236}">
                <a16:creationId xmlns:a16="http://schemas.microsoft.com/office/drawing/2014/main" id="{3D17F0EB-D036-4B3D-BC38-E5E9A951F71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138462" y="970187"/>
            <a:ext cx="1184400" cy="268344"/>
          </a:xfrm>
          <a:prstGeom prst="rect">
            <a:avLst/>
          </a:prstGeom>
        </p:spPr>
      </p:pic>
      <p:pic>
        <p:nvPicPr>
          <p:cNvPr id="62" name="lkUK_Toeslagen" descr="woordmerk" hidden="1">
            <a:extLst>
              <a:ext uri="{FF2B5EF4-FFF2-40B4-BE49-F238E27FC236}">
                <a16:creationId xmlns:a16="http://schemas.microsoft.com/office/drawing/2014/main" id="{96E9167A-8BAF-BCCB-9921-726C5F55DC2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38462" y="967901"/>
            <a:ext cx="1915200" cy="464854"/>
          </a:xfrm>
          <a:prstGeom prst="rect">
            <a:avLst/>
          </a:prstGeom>
        </p:spPr>
      </p:pic>
      <p:pic>
        <p:nvPicPr>
          <p:cNvPr id="65" name="lkNL_Douane" descr="woordmerk" hidden="1">
            <a:extLst>
              <a:ext uri="{FF2B5EF4-FFF2-40B4-BE49-F238E27FC236}">
                <a16:creationId xmlns:a16="http://schemas.microsoft.com/office/drawing/2014/main" id="{E92AF3DC-D0A4-B5A2-D0D9-C15C56A3A6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138462" y="970187"/>
            <a:ext cx="1184400" cy="259088"/>
          </a:xfrm>
          <a:prstGeom prst="rect">
            <a:avLst/>
          </a:prstGeom>
        </p:spPr>
      </p:pic>
      <p:pic>
        <p:nvPicPr>
          <p:cNvPr id="64" name="lkUK_Douane" descr="woordmerk" hidden="1">
            <a:extLst>
              <a:ext uri="{FF2B5EF4-FFF2-40B4-BE49-F238E27FC236}">
                <a16:creationId xmlns:a16="http://schemas.microsoft.com/office/drawing/2014/main" id="{BAE7F81A-DEDC-DCD3-2C0F-C6CC2489F15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138462" y="967446"/>
            <a:ext cx="1767600" cy="465158"/>
          </a:xfrm>
          <a:prstGeom prst="rect">
            <a:avLst/>
          </a:prstGeom>
        </p:spPr>
      </p:pic>
      <p:sp>
        <p:nvSpPr>
          <p:cNvPr id="73" name="Tijdelijke aanduiding voor tekst 72">
            <a:extLst>
              <a:ext uri="{FF2B5EF4-FFF2-40B4-BE49-F238E27FC236}">
                <a16:creationId xmlns:a16="http://schemas.microsoft.com/office/drawing/2014/main" id="{B7C23B92-B590-BEAF-711F-16C8E634577D}"/>
              </a:ext>
            </a:extLst>
          </p:cNvPr>
          <p:cNvSpPr>
            <a:spLocks noGrp="1"/>
          </p:cNvSpPr>
          <p:nvPr>
            <p:ph type="body" sz="quarter" idx="28"/>
          </p:nvPr>
        </p:nvSpPr>
        <p:spPr>
          <a:xfrm>
            <a:off x="612776" y="3968749"/>
            <a:ext cx="6334125" cy="726710"/>
          </a:xfrm>
        </p:spPr>
        <p:txBody>
          <a:bodyPr/>
          <a:lstStyle>
            <a:lvl1pPr>
              <a:lnSpc>
                <a:spcPts val="1680"/>
              </a:lnSpc>
              <a:defRPr sz="1400">
                <a:solidFill>
                  <a:schemeClr val="tx2"/>
                </a:solidFill>
              </a:defRPr>
            </a:lvl1pPr>
          </a:lstStyle>
          <a:p>
            <a:pPr lvl="0"/>
            <a:r>
              <a:rPr lang="nl-NL" dirty="0"/>
              <a:t>Klikken om de tekststijl van het model te bewerken</a:t>
            </a:r>
          </a:p>
        </p:txBody>
      </p:sp>
    </p:spTree>
    <p:extLst>
      <p:ext uri="{BB962C8B-B14F-4D97-AF65-F5344CB8AC3E}">
        <p14:creationId xmlns:p14="http://schemas.microsoft.com/office/powerpoint/2010/main" val="2477127140"/>
      </p:ext>
    </p:extLst>
  </p:cSld>
  <p:clrMapOvr>
    <a:masterClrMapping/>
  </p:clrMapOvr>
  <p:extLst>
    <p:ext uri="{DCECCB84-F9BA-43D5-87BE-67443E8EF086}">
      <p15:sldGuideLst xmlns:p15="http://schemas.microsoft.com/office/powerpoint/2012/main">
        <p15:guide id="1"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728" y="9909729"/>
            <a:ext cx="1700927" cy="569240"/>
          </a:xfrm>
          <a:prstGeom prst="rect">
            <a:avLst/>
          </a:prstGeom>
        </p:spPr>
        <p:txBody>
          <a:bodyPr/>
          <a:lstStyle/>
          <a:p>
            <a:endParaRPr lang="nl-NL" dirty="0"/>
          </a:p>
        </p:txBody>
      </p:sp>
      <p:sp>
        <p:nvSpPr>
          <p:cNvPr id="3" name="Footer Placeholder 2"/>
          <p:cNvSpPr>
            <a:spLocks noGrp="1"/>
          </p:cNvSpPr>
          <p:nvPr>
            <p:ph type="ftr" sz="quarter" idx="11"/>
          </p:nvPr>
        </p:nvSpPr>
        <p:spPr/>
        <p:txBody>
          <a:bodyPr/>
          <a:lstStyle/>
          <a:p>
            <a:endParaRPr lang="nl-NL"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516FCE53-FF70-42EA-B918-B56C48C4B849}" type="slidenum">
              <a:rPr lang="nl-NL" smtClean="0"/>
              <a:pPr/>
              <a:t>‹nr.›</a:t>
            </a:fld>
            <a:endParaRPr lang="nl-NL" dirty="0"/>
          </a:p>
        </p:txBody>
      </p:sp>
    </p:spTree>
    <p:extLst>
      <p:ext uri="{BB962C8B-B14F-4D97-AF65-F5344CB8AC3E}">
        <p14:creationId xmlns:p14="http://schemas.microsoft.com/office/powerpoint/2010/main" val="190730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1" name="Vrije vorm: vorm 70">
            <a:extLst>
              <a:ext uri="{FF2B5EF4-FFF2-40B4-BE49-F238E27FC236}">
                <a16:creationId xmlns:a16="http://schemas.microsoft.com/office/drawing/2014/main" id="{9D9EA5F0-1208-52E5-BB9E-2748E14329F0}"/>
              </a:ext>
            </a:extLst>
          </p:cNvPr>
          <p:cNvSpPr/>
          <p:nvPr userDrawn="1"/>
        </p:nvSpPr>
        <p:spPr>
          <a:xfrm flipH="1">
            <a:off x="-2" y="0"/>
            <a:ext cx="7559676" cy="3150000"/>
          </a:xfrm>
          <a:custGeom>
            <a:avLst/>
            <a:gdLst>
              <a:gd name="connsiteX0" fmla="*/ 7559676 w 7559676"/>
              <a:gd name="connsiteY0" fmla="*/ 0 h 3150000"/>
              <a:gd name="connsiteX1" fmla="*/ 0 w 7559676"/>
              <a:gd name="connsiteY1" fmla="*/ 0 h 3150000"/>
              <a:gd name="connsiteX2" fmla="*/ 0 w 7559676"/>
              <a:gd name="connsiteY2" fmla="*/ 2682000 h 3150000"/>
              <a:gd name="connsiteX3" fmla="*/ 3779837 w 7559676"/>
              <a:gd name="connsiteY3" fmla="*/ 2682000 h 3150000"/>
              <a:gd name="connsiteX4" fmla="*/ 3779837 w 7559676"/>
              <a:gd name="connsiteY4" fmla="*/ 3150000 h 3150000"/>
              <a:gd name="connsiteX5" fmla="*/ 7559676 w 7559676"/>
              <a:gd name="connsiteY5" fmla="*/ 3150000 h 315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676" h="3150000">
                <a:moveTo>
                  <a:pt x="7559676" y="0"/>
                </a:moveTo>
                <a:lnTo>
                  <a:pt x="0" y="0"/>
                </a:lnTo>
                <a:lnTo>
                  <a:pt x="0" y="2682000"/>
                </a:lnTo>
                <a:lnTo>
                  <a:pt x="3779837" y="2682000"/>
                </a:lnTo>
                <a:lnTo>
                  <a:pt x="3779837" y="3150000"/>
                </a:lnTo>
                <a:lnTo>
                  <a:pt x="7559676" y="315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636" dirty="0"/>
          </a:p>
        </p:txBody>
      </p:sp>
      <p:sp>
        <p:nvSpPr>
          <p:cNvPr id="2" name="Title 1"/>
          <p:cNvSpPr>
            <a:spLocks noGrp="1"/>
          </p:cNvSpPr>
          <p:nvPr>
            <p:ph type="ctrTitle"/>
          </p:nvPr>
        </p:nvSpPr>
        <p:spPr>
          <a:xfrm>
            <a:off x="612000" y="1657376"/>
            <a:ext cx="6334900" cy="908845"/>
          </a:xfrm>
        </p:spPr>
        <p:txBody>
          <a:bodyPr anchor="t" anchorCtr="0"/>
          <a:lstStyle>
            <a:lvl1pPr algn="l">
              <a:lnSpc>
                <a:spcPts val="3000"/>
              </a:lnSpc>
              <a:defRPr sz="3000" b="1">
                <a:latin typeface="+mj-lt"/>
                <a:ea typeface="RijksoverheidSansWebText Bold" panose="020B0803040202060203" pitchFamily="34" charset="0"/>
              </a:defRPr>
            </a:lvl1pPr>
          </a:lstStyle>
          <a:p>
            <a:endParaRPr lang="nl-NL" dirty="0"/>
          </a:p>
        </p:txBody>
      </p:sp>
      <p:sp>
        <p:nvSpPr>
          <p:cNvPr id="32" name="Text Placeholder 31"/>
          <p:cNvSpPr>
            <a:spLocks noGrp="1"/>
          </p:cNvSpPr>
          <p:nvPr>
            <p:ph type="body" sz="quarter" idx="15" hasCustomPrompt="1"/>
          </p:nvPr>
        </p:nvSpPr>
        <p:spPr>
          <a:xfrm>
            <a:off x="612001" y="2618601"/>
            <a:ext cx="678857" cy="367585"/>
          </a:xfrm>
        </p:spPr>
        <p:txBody>
          <a:bodyPr/>
          <a:lstStyle>
            <a:lvl1pPr>
              <a:defRPr sz="1050" b="0">
                <a:solidFill>
                  <a:schemeClr val="tx2"/>
                </a:solidFill>
                <a:latin typeface="RijksoverheidSansWebText Bold" panose="020B0803040202060203" pitchFamily="34" charset="0"/>
                <a:ea typeface="RijksoverheidSansWebText Bold" panose="020B0803040202060203" pitchFamily="34" charset="0"/>
              </a:defRPr>
            </a:lvl1pPr>
            <a:lvl2pPr>
              <a:lnSpc>
                <a:spcPts val="849"/>
              </a:lnSpc>
              <a:spcBef>
                <a:spcPts val="0"/>
              </a:spcBef>
              <a:defRPr sz="707">
                <a:solidFill>
                  <a:schemeClr val="tx2"/>
                </a:solidFill>
              </a:defRPr>
            </a:lvl2pPr>
            <a:lvl3pPr>
              <a:lnSpc>
                <a:spcPts val="849"/>
              </a:lnSpc>
              <a:spcBef>
                <a:spcPts val="0"/>
              </a:spcBef>
              <a:defRPr sz="707">
                <a:solidFill>
                  <a:schemeClr val="tx2"/>
                </a:solidFill>
              </a:defRPr>
            </a:lvl3pPr>
            <a:lvl4pPr>
              <a:lnSpc>
                <a:spcPts val="849"/>
              </a:lnSpc>
              <a:spcBef>
                <a:spcPts val="0"/>
              </a:spcBef>
              <a:defRPr sz="707">
                <a:solidFill>
                  <a:schemeClr val="tx2"/>
                </a:solidFill>
              </a:defRPr>
            </a:lvl4pPr>
            <a:lvl5pPr>
              <a:lnSpc>
                <a:spcPts val="849"/>
              </a:lnSpc>
              <a:spcBef>
                <a:spcPts val="0"/>
              </a:spcBef>
              <a:defRPr sz="707">
                <a:solidFill>
                  <a:schemeClr val="tx2"/>
                </a:solidFill>
              </a:defRPr>
            </a:lvl5pPr>
            <a:lvl6pPr>
              <a:lnSpc>
                <a:spcPts val="849"/>
              </a:lnSpc>
              <a:spcBef>
                <a:spcPts val="0"/>
              </a:spcBef>
              <a:defRPr sz="707">
                <a:solidFill>
                  <a:schemeClr val="tx2"/>
                </a:solidFill>
              </a:defRPr>
            </a:lvl6pPr>
            <a:lvl7pPr>
              <a:lnSpc>
                <a:spcPts val="849"/>
              </a:lnSpc>
              <a:spcBef>
                <a:spcPts val="0"/>
              </a:spcBef>
              <a:defRPr sz="707">
                <a:solidFill>
                  <a:schemeClr val="tx2"/>
                </a:solidFill>
              </a:defRPr>
            </a:lvl7pPr>
            <a:lvl8pPr>
              <a:lnSpc>
                <a:spcPts val="849"/>
              </a:lnSpc>
              <a:spcBef>
                <a:spcPts val="0"/>
              </a:spcBef>
              <a:defRPr sz="707">
                <a:solidFill>
                  <a:schemeClr val="tx2"/>
                </a:solidFill>
              </a:defRPr>
            </a:lvl8pPr>
            <a:lvl9pPr>
              <a:lnSpc>
                <a:spcPts val="849"/>
              </a:lnSpc>
              <a:spcBef>
                <a:spcPts val="0"/>
              </a:spcBef>
              <a:defRPr sz="707">
                <a:solidFill>
                  <a:schemeClr val="tx2"/>
                </a:solidFill>
              </a:defRPr>
            </a:lvl9pPr>
          </a:lstStyle>
          <a:p>
            <a:pPr lvl="0"/>
            <a:r>
              <a:rPr lang="nl-NL"/>
              <a:t>Datum</a:t>
            </a:r>
            <a:endParaRPr lang="nl-NL" dirty="0"/>
          </a:p>
        </p:txBody>
      </p:sp>
      <p:sp>
        <p:nvSpPr>
          <p:cNvPr id="41" name="Tijdelijke aanduiding voor tekst 2">
            <a:extLst>
              <a:ext uri="{FF2B5EF4-FFF2-40B4-BE49-F238E27FC236}">
                <a16:creationId xmlns:a16="http://schemas.microsoft.com/office/drawing/2014/main" id="{CF4A8E76-FC6A-9615-3696-966137C4AC82}"/>
              </a:ext>
            </a:extLst>
          </p:cNvPr>
          <p:cNvSpPr>
            <a:spLocks noGrp="1"/>
          </p:cNvSpPr>
          <p:nvPr>
            <p:ph type="body" idx="1"/>
          </p:nvPr>
        </p:nvSpPr>
        <p:spPr>
          <a:xfrm>
            <a:off x="612000" y="3431078"/>
            <a:ext cx="6334900" cy="537975"/>
          </a:xfrm>
        </p:spPr>
        <p:txBody>
          <a:bodyPr/>
          <a:lstStyle>
            <a:lvl1pPr marL="0" indent="0">
              <a:lnSpc>
                <a:spcPts val="1800"/>
              </a:lnSpc>
              <a:buNone/>
              <a:defRPr sz="1800" b="1">
                <a:solidFill>
                  <a:schemeClr val="tx2"/>
                </a:solidFill>
              </a:defRPr>
            </a:lvl1pPr>
            <a:lvl2pPr marL="457224" indent="0">
              <a:buNone/>
              <a:defRPr sz="2000">
                <a:solidFill>
                  <a:schemeClr val="tx1">
                    <a:tint val="75000"/>
                  </a:schemeClr>
                </a:solidFill>
              </a:defRPr>
            </a:lvl2pPr>
            <a:lvl3pPr marL="914447" indent="0">
              <a:buNone/>
              <a:defRPr sz="1800">
                <a:solidFill>
                  <a:schemeClr val="tx1">
                    <a:tint val="75000"/>
                  </a:schemeClr>
                </a:solidFill>
              </a:defRPr>
            </a:lvl3pPr>
            <a:lvl4pPr marL="1371671" indent="0">
              <a:buNone/>
              <a:defRPr sz="1600">
                <a:solidFill>
                  <a:schemeClr val="tx1">
                    <a:tint val="75000"/>
                  </a:schemeClr>
                </a:solidFill>
              </a:defRPr>
            </a:lvl4pPr>
            <a:lvl5pPr marL="1828894" indent="0">
              <a:buNone/>
              <a:defRPr sz="1600">
                <a:solidFill>
                  <a:schemeClr val="tx1">
                    <a:tint val="75000"/>
                  </a:schemeClr>
                </a:solidFill>
              </a:defRPr>
            </a:lvl5pPr>
            <a:lvl6pPr marL="2286118" indent="0">
              <a:buNone/>
              <a:defRPr sz="1600">
                <a:solidFill>
                  <a:schemeClr val="tx1">
                    <a:tint val="75000"/>
                  </a:schemeClr>
                </a:solidFill>
              </a:defRPr>
            </a:lvl6pPr>
            <a:lvl7pPr marL="2743342" indent="0">
              <a:buNone/>
              <a:defRPr sz="1600">
                <a:solidFill>
                  <a:schemeClr val="tx1">
                    <a:tint val="75000"/>
                  </a:schemeClr>
                </a:solidFill>
              </a:defRPr>
            </a:lvl7pPr>
            <a:lvl8pPr marL="3200565" indent="0">
              <a:buNone/>
              <a:defRPr sz="1600">
                <a:solidFill>
                  <a:schemeClr val="tx1">
                    <a:tint val="75000"/>
                  </a:schemeClr>
                </a:solidFill>
              </a:defRPr>
            </a:lvl8pPr>
            <a:lvl9pPr marL="3657789" indent="0">
              <a:buNone/>
              <a:defRPr sz="1600">
                <a:solidFill>
                  <a:schemeClr val="tx1">
                    <a:tint val="75000"/>
                  </a:schemeClr>
                </a:solidFill>
              </a:defRPr>
            </a:lvl9pPr>
          </a:lstStyle>
          <a:p>
            <a:pPr lvl="0"/>
            <a:r>
              <a:rPr lang="nl-NL" noProof="0" dirty="0"/>
              <a:t>Klikken om de tekststijl van het model te bewerken</a:t>
            </a:r>
          </a:p>
        </p:txBody>
      </p:sp>
      <p:sp>
        <p:nvSpPr>
          <p:cNvPr id="45" name="Tijdelijke aanduiding voor tekst 44">
            <a:extLst>
              <a:ext uri="{FF2B5EF4-FFF2-40B4-BE49-F238E27FC236}">
                <a16:creationId xmlns:a16="http://schemas.microsoft.com/office/drawing/2014/main" id="{65BAF6A7-1EDE-AB28-B9DF-273CE81B1957}"/>
              </a:ext>
            </a:extLst>
          </p:cNvPr>
          <p:cNvSpPr>
            <a:spLocks noGrp="1"/>
          </p:cNvSpPr>
          <p:nvPr>
            <p:ph type="body" sz="quarter" idx="25"/>
          </p:nvPr>
        </p:nvSpPr>
        <p:spPr>
          <a:xfrm>
            <a:off x="3902076" y="4807377"/>
            <a:ext cx="3044825" cy="176303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6" name="Tijdelijke aanduiding voor tekst 44">
            <a:extLst>
              <a:ext uri="{FF2B5EF4-FFF2-40B4-BE49-F238E27FC236}">
                <a16:creationId xmlns:a16="http://schemas.microsoft.com/office/drawing/2014/main" id="{D8D5B01A-38F1-3B13-1072-99736D767EE4}"/>
              </a:ext>
            </a:extLst>
          </p:cNvPr>
          <p:cNvSpPr>
            <a:spLocks noGrp="1"/>
          </p:cNvSpPr>
          <p:nvPr>
            <p:ph type="body" sz="quarter" idx="26"/>
          </p:nvPr>
        </p:nvSpPr>
        <p:spPr>
          <a:xfrm>
            <a:off x="612001" y="4807376"/>
            <a:ext cx="3044825" cy="5425836"/>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3" name="Tijdelijke aanduiding voor afbeelding 52">
            <a:extLst>
              <a:ext uri="{FF2B5EF4-FFF2-40B4-BE49-F238E27FC236}">
                <a16:creationId xmlns:a16="http://schemas.microsoft.com/office/drawing/2014/main" id="{0B758D0E-5691-D4E4-F10C-46E8B72701C4}"/>
              </a:ext>
            </a:extLst>
          </p:cNvPr>
          <p:cNvSpPr>
            <a:spLocks noGrp="1"/>
          </p:cNvSpPr>
          <p:nvPr>
            <p:ph type="pic" sz="quarter" idx="27" hasCustomPrompt="1"/>
          </p:nvPr>
        </p:nvSpPr>
        <p:spPr>
          <a:xfrm>
            <a:off x="3902075" y="6681789"/>
            <a:ext cx="3655451" cy="4010025"/>
          </a:xfrm>
          <a:blipFill>
            <a:blip r:embed="rId2"/>
            <a:stretch>
              <a:fillRect/>
            </a:stretch>
          </a:blipFill>
        </p:spPr>
        <p:txBody>
          <a:bodyPr anchor="ctr"/>
          <a:lstStyle>
            <a:lvl1pPr algn="ctr">
              <a:defRPr/>
            </a:lvl1pPr>
          </a:lstStyle>
          <a:p>
            <a:r>
              <a:rPr lang="nl-NL" dirty="0"/>
              <a:t> </a:t>
            </a:r>
          </a:p>
        </p:txBody>
      </p:sp>
      <p:pic>
        <p:nvPicPr>
          <p:cNvPr id="5" name="lk_logo">
            <a:extLst>
              <a:ext uri="{FF2B5EF4-FFF2-40B4-BE49-F238E27FC236}">
                <a16:creationId xmlns:a16="http://schemas.microsoft.com/office/drawing/2014/main" id="{B4F41A30-44BB-0750-B85A-A3CDDC8EF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5523" y="1528"/>
            <a:ext cx="468631" cy="1405892"/>
          </a:xfrm>
          <a:prstGeom prst="rect">
            <a:avLst/>
          </a:prstGeom>
        </p:spPr>
      </p:pic>
      <p:pic>
        <p:nvPicPr>
          <p:cNvPr id="56" name="lkNL_Belastingdienst" descr="woordmerk" hidden="1">
            <a:extLst>
              <a:ext uri="{FF2B5EF4-FFF2-40B4-BE49-F238E27FC236}">
                <a16:creationId xmlns:a16="http://schemas.microsoft.com/office/drawing/2014/main" id="{22958231-9ECC-E2D6-DA4A-24A285E031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8462" y="970187"/>
            <a:ext cx="867642" cy="140280"/>
          </a:xfrm>
          <a:prstGeom prst="rect">
            <a:avLst/>
          </a:prstGeom>
        </p:spPr>
      </p:pic>
      <p:pic>
        <p:nvPicPr>
          <p:cNvPr id="57" name="lkUK_Belastingdienst" descr="woordmerk" hidden="1">
            <a:extLst>
              <a:ext uri="{FF2B5EF4-FFF2-40B4-BE49-F238E27FC236}">
                <a16:creationId xmlns:a16="http://schemas.microsoft.com/office/drawing/2014/main" id="{2E04B73A-988A-C94A-1880-2B09BFAFFE0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38462" y="970187"/>
            <a:ext cx="1876394" cy="107835"/>
          </a:xfrm>
          <a:prstGeom prst="rect">
            <a:avLst/>
          </a:prstGeom>
        </p:spPr>
      </p:pic>
      <p:pic>
        <p:nvPicPr>
          <p:cNvPr id="58" name="lkNL_Belastingdienst Caribisch Nederland" descr="woordmerk" hidden="1">
            <a:extLst>
              <a:ext uri="{FF2B5EF4-FFF2-40B4-BE49-F238E27FC236}">
                <a16:creationId xmlns:a16="http://schemas.microsoft.com/office/drawing/2014/main" id="{6CD77069-CD34-9632-3C0D-2EFE9EB259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6306" y="970187"/>
            <a:ext cx="1154631" cy="304417"/>
          </a:xfrm>
          <a:prstGeom prst="rect">
            <a:avLst/>
          </a:prstGeom>
        </p:spPr>
      </p:pic>
      <p:pic>
        <p:nvPicPr>
          <p:cNvPr id="59" name="lkUK_Belastingdienst Caribisch Nederland" descr="woordmerk" hidden="1">
            <a:extLst>
              <a:ext uri="{FF2B5EF4-FFF2-40B4-BE49-F238E27FC236}">
                <a16:creationId xmlns:a16="http://schemas.microsoft.com/office/drawing/2014/main" id="{F6DF0C6D-BB2D-2F4B-6E99-7A68B76D20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8463" y="970187"/>
            <a:ext cx="1154631" cy="304417"/>
          </a:xfrm>
          <a:prstGeom prst="rect">
            <a:avLst/>
          </a:prstGeom>
        </p:spPr>
      </p:pic>
      <p:pic>
        <p:nvPicPr>
          <p:cNvPr id="61" name="lkUK_FIOD" descr="woordmerk" hidden="1">
            <a:extLst>
              <a:ext uri="{FF2B5EF4-FFF2-40B4-BE49-F238E27FC236}">
                <a16:creationId xmlns:a16="http://schemas.microsoft.com/office/drawing/2014/main" id="{1D8DB317-D406-A7A6-3C46-EF4AE918872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8462" y="970187"/>
            <a:ext cx="1587498" cy="262429"/>
          </a:xfrm>
          <a:prstGeom prst="rect">
            <a:avLst/>
          </a:prstGeom>
        </p:spPr>
      </p:pic>
      <p:pic>
        <p:nvPicPr>
          <p:cNvPr id="63" name="lkNL_Toeslagen" descr="woordmerk" hidden="1">
            <a:extLst>
              <a:ext uri="{FF2B5EF4-FFF2-40B4-BE49-F238E27FC236}">
                <a16:creationId xmlns:a16="http://schemas.microsoft.com/office/drawing/2014/main" id="{3D17F0EB-D036-4B3D-BC38-E5E9A951F71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38462" y="970187"/>
            <a:ext cx="1184400" cy="268344"/>
          </a:xfrm>
          <a:prstGeom prst="rect">
            <a:avLst/>
          </a:prstGeom>
        </p:spPr>
      </p:pic>
      <p:pic>
        <p:nvPicPr>
          <p:cNvPr id="62" name="lkUK_Toeslagen" descr="woordmerk" hidden="1">
            <a:extLst>
              <a:ext uri="{FF2B5EF4-FFF2-40B4-BE49-F238E27FC236}">
                <a16:creationId xmlns:a16="http://schemas.microsoft.com/office/drawing/2014/main" id="{96E9167A-8BAF-BCCB-9921-726C5F55DC2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138462" y="967901"/>
            <a:ext cx="1915200" cy="464854"/>
          </a:xfrm>
          <a:prstGeom prst="rect">
            <a:avLst/>
          </a:prstGeom>
        </p:spPr>
      </p:pic>
      <p:pic>
        <p:nvPicPr>
          <p:cNvPr id="65" name="lkNL_Douane" descr="woordmerk" hidden="1">
            <a:extLst>
              <a:ext uri="{FF2B5EF4-FFF2-40B4-BE49-F238E27FC236}">
                <a16:creationId xmlns:a16="http://schemas.microsoft.com/office/drawing/2014/main" id="{E92AF3DC-D0A4-B5A2-D0D9-C15C56A3A6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38462" y="970187"/>
            <a:ext cx="1184400" cy="259088"/>
          </a:xfrm>
          <a:prstGeom prst="rect">
            <a:avLst/>
          </a:prstGeom>
        </p:spPr>
      </p:pic>
      <p:pic>
        <p:nvPicPr>
          <p:cNvPr id="64" name="lkUK_Douane" descr="woordmerk" hidden="1">
            <a:extLst>
              <a:ext uri="{FF2B5EF4-FFF2-40B4-BE49-F238E27FC236}">
                <a16:creationId xmlns:a16="http://schemas.microsoft.com/office/drawing/2014/main" id="{BAE7F81A-DEDC-DCD3-2C0F-C6CC2489F15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138462" y="967446"/>
            <a:ext cx="1767600" cy="465158"/>
          </a:xfrm>
          <a:prstGeom prst="rect">
            <a:avLst/>
          </a:prstGeom>
        </p:spPr>
      </p:pic>
      <p:sp>
        <p:nvSpPr>
          <p:cNvPr id="73" name="Tijdelijke aanduiding voor tekst 72">
            <a:extLst>
              <a:ext uri="{FF2B5EF4-FFF2-40B4-BE49-F238E27FC236}">
                <a16:creationId xmlns:a16="http://schemas.microsoft.com/office/drawing/2014/main" id="{B7C23B92-B590-BEAF-711F-16C8E634577D}"/>
              </a:ext>
            </a:extLst>
          </p:cNvPr>
          <p:cNvSpPr>
            <a:spLocks noGrp="1"/>
          </p:cNvSpPr>
          <p:nvPr>
            <p:ph type="body" sz="quarter" idx="28"/>
          </p:nvPr>
        </p:nvSpPr>
        <p:spPr>
          <a:xfrm>
            <a:off x="612776" y="3968749"/>
            <a:ext cx="6334125" cy="726710"/>
          </a:xfrm>
        </p:spPr>
        <p:txBody>
          <a:bodyPr/>
          <a:lstStyle>
            <a:lvl1pPr>
              <a:lnSpc>
                <a:spcPts val="1680"/>
              </a:lnSpc>
              <a:defRPr sz="1400">
                <a:solidFill>
                  <a:schemeClr val="tx2"/>
                </a:solidFill>
              </a:defRPr>
            </a:lvl1pPr>
          </a:lstStyle>
          <a:p>
            <a:pPr lvl="0"/>
            <a:r>
              <a:rPr lang="nl-NL" dirty="0"/>
              <a:t>Klikken om de tekststijl van het model te bewerken</a:t>
            </a:r>
          </a:p>
        </p:txBody>
      </p:sp>
    </p:spTree>
    <p:extLst>
      <p:ext uri="{BB962C8B-B14F-4D97-AF65-F5344CB8AC3E}">
        <p14:creationId xmlns:p14="http://schemas.microsoft.com/office/powerpoint/2010/main" val="3102817423"/>
      </p:ext>
    </p:extLst>
  </p:cSld>
  <p:clrMapOvr>
    <a:masterClrMapping/>
  </p:clrMapOvr>
  <p:extLst>
    <p:ext uri="{DCECCB84-F9BA-43D5-87BE-67443E8EF086}">
      <p15:sldGuideLst xmlns:p15="http://schemas.microsoft.com/office/powerpoint/2012/main">
        <p15:guide id="1" pos="23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82697299-56CE-93D5-B6E6-F72CE3807418}"/>
              </a:ext>
            </a:extLst>
          </p:cNvPr>
          <p:cNvSpPr/>
          <p:nvPr userDrawn="1"/>
        </p:nvSpPr>
        <p:spPr>
          <a:xfrm>
            <a:off x="4655" y="1"/>
            <a:ext cx="7555020" cy="26767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endParaRPr lang="nl-NL" sz="900" dirty="0">
              <a:solidFill>
                <a:schemeClr val="tx2"/>
              </a:solidFill>
            </a:endParaRPr>
          </a:p>
        </p:txBody>
      </p:sp>
      <p:sp>
        <p:nvSpPr>
          <p:cNvPr id="11" name="Vrije vorm 10">
            <a:extLst>
              <a:ext uri="{FF2B5EF4-FFF2-40B4-BE49-F238E27FC236}">
                <a16:creationId xmlns:a16="http://schemas.microsoft.com/office/drawing/2014/main" id="{F6A532E7-072A-AC7C-9821-E3CB1BBCCB6C}"/>
              </a:ext>
            </a:extLst>
          </p:cNvPr>
          <p:cNvSpPr/>
          <p:nvPr userDrawn="1"/>
        </p:nvSpPr>
        <p:spPr>
          <a:xfrm>
            <a:off x="2148" y="1"/>
            <a:ext cx="3777689" cy="3150097"/>
          </a:xfrm>
          <a:custGeom>
            <a:avLst/>
            <a:gdLst>
              <a:gd name="connsiteX0" fmla="*/ 0 w 3777689"/>
              <a:gd name="connsiteY0" fmla="*/ 0 h 3150097"/>
              <a:gd name="connsiteX1" fmla="*/ 3777689 w 3777689"/>
              <a:gd name="connsiteY1" fmla="*/ 0 h 3150097"/>
              <a:gd name="connsiteX2" fmla="*/ 3777689 w 3777689"/>
              <a:gd name="connsiteY2" fmla="*/ 2676732 h 3150097"/>
              <a:gd name="connsiteX3" fmla="*/ 1888845 w 3777689"/>
              <a:gd name="connsiteY3" fmla="*/ 2676732 h 3150097"/>
              <a:gd name="connsiteX4" fmla="*/ 1888845 w 3777689"/>
              <a:gd name="connsiteY4" fmla="*/ 3150097 h 3150097"/>
              <a:gd name="connsiteX5" fmla="*/ 0 w 3777689"/>
              <a:gd name="connsiteY5" fmla="*/ 3150097 h 3150097"/>
              <a:gd name="connsiteX6" fmla="*/ 0 w 3777689"/>
              <a:gd name="connsiteY6" fmla="*/ 2676732 h 3150097"/>
              <a:gd name="connsiteX7" fmla="*/ 0 w 3777689"/>
              <a:gd name="connsiteY7" fmla="*/ 2271712 h 315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7689" h="3150097">
                <a:moveTo>
                  <a:pt x="0" y="0"/>
                </a:moveTo>
                <a:lnTo>
                  <a:pt x="3777689" y="0"/>
                </a:lnTo>
                <a:lnTo>
                  <a:pt x="3777689" y="2676732"/>
                </a:lnTo>
                <a:lnTo>
                  <a:pt x="1888845" y="2676732"/>
                </a:lnTo>
                <a:lnTo>
                  <a:pt x="1888845" y="3150097"/>
                </a:lnTo>
                <a:lnTo>
                  <a:pt x="0" y="3150097"/>
                </a:lnTo>
                <a:lnTo>
                  <a:pt x="0" y="2676732"/>
                </a:lnTo>
                <a:lnTo>
                  <a:pt x="0" y="22717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endParaRPr lang="nl-NL" sz="900" dirty="0">
              <a:solidFill>
                <a:schemeClr val="tx2"/>
              </a:solidFill>
            </a:endParaRPr>
          </a:p>
        </p:txBody>
      </p:sp>
      <p:sp>
        <p:nvSpPr>
          <p:cNvPr id="32" name="Text Placeholder 31"/>
          <p:cNvSpPr>
            <a:spLocks noGrp="1"/>
          </p:cNvSpPr>
          <p:nvPr>
            <p:ph type="body" sz="quarter" idx="15" hasCustomPrompt="1"/>
          </p:nvPr>
        </p:nvSpPr>
        <p:spPr>
          <a:xfrm>
            <a:off x="612001" y="2618601"/>
            <a:ext cx="678857" cy="367585"/>
          </a:xfrm>
        </p:spPr>
        <p:txBody>
          <a:bodyPr/>
          <a:lstStyle>
            <a:lvl1pPr>
              <a:defRPr sz="1050" b="0">
                <a:solidFill>
                  <a:schemeClr val="tx2"/>
                </a:solidFill>
                <a:latin typeface="RijksoverheidSansWebText Bold" panose="020B0803040202060203" pitchFamily="34" charset="0"/>
                <a:ea typeface="RijksoverheidSansWebText Bold" panose="020B0803040202060203" pitchFamily="34" charset="0"/>
              </a:defRPr>
            </a:lvl1pPr>
            <a:lvl2pPr>
              <a:lnSpc>
                <a:spcPts val="849"/>
              </a:lnSpc>
              <a:spcBef>
                <a:spcPts val="0"/>
              </a:spcBef>
              <a:defRPr sz="707">
                <a:solidFill>
                  <a:schemeClr val="tx2"/>
                </a:solidFill>
              </a:defRPr>
            </a:lvl2pPr>
            <a:lvl3pPr>
              <a:lnSpc>
                <a:spcPts val="849"/>
              </a:lnSpc>
              <a:spcBef>
                <a:spcPts val="0"/>
              </a:spcBef>
              <a:defRPr sz="707">
                <a:solidFill>
                  <a:schemeClr val="tx2"/>
                </a:solidFill>
              </a:defRPr>
            </a:lvl3pPr>
            <a:lvl4pPr>
              <a:lnSpc>
                <a:spcPts val="849"/>
              </a:lnSpc>
              <a:spcBef>
                <a:spcPts val="0"/>
              </a:spcBef>
              <a:defRPr sz="707">
                <a:solidFill>
                  <a:schemeClr val="tx2"/>
                </a:solidFill>
              </a:defRPr>
            </a:lvl4pPr>
            <a:lvl5pPr>
              <a:lnSpc>
                <a:spcPts val="849"/>
              </a:lnSpc>
              <a:spcBef>
                <a:spcPts val="0"/>
              </a:spcBef>
              <a:defRPr sz="707">
                <a:solidFill>
                  <a:schemeClr val="tx2"/>
                </a:solidFill>
              </a:defRPr>
            </a:lvl5pPr>
            <a:lvl6pPr>
              <a:lnSpc>
                <a:spcPts val="849"/>
              </a:lnSpc>
              <a:spcBef>
                <a:spcPts val="0"/>
              </a:spcBef>
              <a:defRPr sz="707">
                <a:solidFill>
                  <a:schemeClr val="tx2"/>
                </a:solidFill>
              </a:defRPr>
            </a:lvl6pPr>
            <a:lvl7pPr>
              <a:lnSpc>
                <a:spcPts val="849"/>
              </a:lnSpc>
              <a:spcBef>
                <a:spcPts val="0"/>
              </a:spcBef>
              <a:defRPr sz="707">
                <a:solidFill>
                  <a:schemeClr val="tx2"/>
                </a:solidFill>
              </a:defRPr>
            </a:lvl7pPr>
            <a:lvl8pPr>
              <a:lnSpc>
                <a:spcPts val="849"/>
              </a:lnSpc>
              <a:spcBef>
                <a:spcPts val="0"/>
              </a:spcBef>
              <a:defRPr sz="707">
                <a:solidFill>
                  <a:schemeClr val="tx2"/>
                </a:solidFill>
              </a:defRPr>
            </a:lvl8pPr>
            <a:lvl9pPr>
              <a:lnSpc>
                <a:spcPts val="849"/>
              </a:lnSpc>
              <a:spcBef>
                <a:spcPts val="0"/>
              </a:spcBef>
              <a:defRPr sz="707">
                <a:solidFill>
                  <a:schemeClr val="tx2"/>
                </a:solidFill>
              </a:defRPr>
            </a:lvl9pPr>
          </a:lstStyle>
          <a:p>
            <a:pPr lvl="0"/>
            <a:r>
              <a:rPr lang="nl-NL" dirty="0"/>
              <a:t>Datum</a:t>
            </a:r>
          </a:p>
        </p:txBody>
      </p:sp>
      <p:sp>
        <p:nvSpPr>
          <p:cNvPr id="41" name="Tijdelijke aanduiding voor tekst 2">
            <a:extLst>
              <a:ext uri="{FF2B5EF4-FFF2-40B4-BE49-F238E27FC236}">
                <a16:creationId xmlns:a16="http://schemas.microsoft.com/office/drawing/2014/main" id="{CF4A8E76-FC6A-9615-3696-966137C4AC82}"/>
              </a:ext>
            </a:extLst>
          </p:cNvPr>
          <p:cNvSpPr>
            <a:spLocks noGrp="1"/>
          </p:cNvSpPr>
          <p:nvPr>
            <p:ph type="body" idx="1"/>
          </p:nvPr>
        </p:nvSpPr>
        <p:spPr>
          <a:xfrm>
            <a:off x="612000" y="3431078"/>
            <a:ext cx="6334900" cy="537975"/>
          </a:xfrm>
        </p:spPr>
        <p:txBody>
          <a:bodyPr/>
          <a:lstStyle>
            <a:lvl1pPr marL="0" indent="0">
              <a:lnSpc>
                <a:spcPts val="1800"/>
              </a:lnSpc>
              <a:buNone/>
              <a:defRPr sz="1800" b="1">
                <a:solidFill>
                  <a:schemeClr val="tx2"/>
                </a:solidFill>
              </a:defRPr>
            </a:lvl1pPr>
            <a:lvl2pPr marL="457224" indent="0">
              <a:buNone/>
              <a:defRPr sz="2000">
                <a:solidFill>
                  <a:schemeClr val="tx1">
                    <a:tint val="75000"/>
                  </a:schemeClr>
                </a:solidFill>
              </a:defRPr>
            </a:lvl2pPr>
            <a:lvl3pPr marL="914447" indent="0">
              <a:buNone/>
              <a:defRPr sz="1800">
                <a:solidFill>
                  <a:schemeClr val="tx1">
                    <a:tint val="75000"/>
                  </a:schemeClr>
                </a:solidFill>
              </a:defRPr>
            </a:lvl3pPr>
            <a:lvl4pPr marL="1371671" indent="0">
              <a:buNone/>
              <a:defRPr sz="1600">
                <a:solidFill>
                  <a:schemeClr val="tx1">
                    <a:tint val="75000"/>
                  </a:schemeClr>
                </a:solidFill>
              </a:defRPr>
            </a:lvl4pPr>
            <a:lvl5pPr marL="1828894" indent="0">
              <a:buNone/>
              <a:defRPr sz="1600">
                <a:solidFill>
                  <a:schemeClr val="tx1">
                    <a:tint val="75000"/>
                  </a:schemeClr>
                </a:solidFill>
              </a:defRPr>
            </a:lvl5pPr>
            <a:lvl6pPr marL="2286118" indent="0">
              <a:buNone/>
              <a:defRPr sz="1600">
                <a:solidFill>
                  <a:schemeClr val="tx1">
                    <a:tint val="75000"/>
                  </a:schemeClr>
                </a:solidFill>
              </a:defRPr>
            </a:lvl6pPr>
            <a:lvl7pPr marL="2743342" indent="0">
              <a:buNone/>
              <a:defRPr sz="1600">
                <a:solidFill>
                  <a:schemeClr val="tx1">
                    <a:tint val="75000"/>
                  </a:schemeClr>
                </a:solidFill>
              </a:defRPr>
            </a:lvl7pPr>
            <a:lvl8pPr marL="3200565" indent="0">
              <a:buNone/>
              <a:defRPr sz="1600">
                <a:solidFill>
                  <a:schemeClr val="tx1">
                    <a:tint val="75000"/>
                  </a:schemeClr>
                </a:solidFill>
              </a:defRPr>
            </a:lvl8pPr>
            <a:lvl9pPr marL="3657789" indent="0">
              <a:buNone/>
              <a:defRPr sz="1600">
                <a:solidFill>
                  <a:schemeClr val="tx1">
                    <a:tint val="75000"/>
                  </a:schemeClr>
                </a:solidFill>
              </a:defRPr>
            </a:lvl9pPr>
          </a:lstStyle>
          <a:p>
            <a:pPr lvl="0"/>
            <a:r>
              <a:rPr lang="nl-NL" noProof="0" dirty="0"/>
              <a:t>Klikken om de tekststijl van het model te bewerken</a:t>
            </a:r>
          </a:p>
        </p:txBody>
      </p:sp>
      <p:sp>
        <p:nvSpPr>
          <p:cNvPr id="45" name="Tijdelijke aanduiding voor tekst 44">
            <a:extLst>
              <a:ext uri="{FF2B5EF4-FFF2-40B4-BE49-F238E27FC236}">
                <a16:creationId xmlns:a16="http://schemas.microsoft.com/office/drawing/2014/main" id="{65BAF6A7-1EDE-AB28-B9DF-273CE81B1957}"/>
              </a:ext>
            </a:extLst>
          </p:cNvPr>
          <p:cNvSpPr>
            <a:spLocks noGrp="1"/>
          </p:cNvSpPr>
          <p:nvPr>
            <p:ph type="body" sz="quarter" idx="25"/>
          </p:nvPr>
        </p:nvSpPr>
        <p:spPr>
          <a:xfrm>
            <a:off x="3902076" y="4807377"/>
            <a:ext cx="3044825" cy="176303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6" name="Tijdelijke aanduiding voor tekst 44">
            <a:extLst>
              <a:ext uri="{FF2B5EF4-FFF2-40B4-BE49-F238E27FC236}">
                <a16:creationId xmlns:a16="http://schemas.microsoft.com/office/drawing/2014/main" id="{D8D5B01A-38F1-3B13-1072-99736D767EE4}"/>
              </a:ext>
            </a:extLst>
          </p:cNvPr>
          <p:cNvSpPr>
            <a:spLocks noGrp="1"/>
          </p:cNvSpPr>
          <p:nvPr>
            <p:ph type="body" sz="quarter" idx="26"/>
          </p:nvPr>
        </p:nvSpPr>
        <p:spPr>
          <a:xfrm>
            <a:off x="612001" y="4807376"/>
            <a:ext cx="3044825" cy="5425836"/>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3" name="Tijdelijke aanduiding voor afbeelding 52">
            <a:extLst>
              <a:ext uri="{FF2B5EF4-FFF2-40B4-BE49-F238E27FC236}">
                <a16:creationId xmlns:a16="http://schemas.microsoft.com/office/drawing/2014/main" id="{0B758D0E-5691-D4E4-F10C-46E8B72701C4}"/>
              </a:ext>
            </a:extLst>
          </p:cNvPr>
          <p:cNvSpPr>
            <a:spLocks noGrp="1"/>
          </p:cNvSpPr>
          <p:nvPr>
            <p:ph type="pic" sz="quarter" idx="27" hasCustomPrompt="1"/>
          </p:nvPr>
        </p:nvSpPr>
        <p:spPr>
          <a:xfrm>
            <a:off x="3902075" y="6681789"/>
            <a:ext cx="3655451" cy="4010025"/>
          </a:xfrm>
          <a:blipFill>
            <a:blip r:embed="rId2"/>
            <a:stretch>
              <a:fillRect/>
            </a:stretch>
          </a:blipFill>
        </p:spPr>
        <p:txBody>
          <a:bodyPr anchor="ctr"/>
          <a:lstStyle>
            <a:lvl1pPr algn="ctr">
              <a:defRPr/>
            </a:lvl1pPr>
          </a:lstStyle>
          <a:p>
            <a:r>
              <a:rPr lang="nl-NL" dirty="0"/>
              <a:t> </a:t>
            </a:r>
          </a:p>
        </p:txBody>
      </p:sp>
      <p:pic>
        <p:nvPicPr>
          <p:cNvPr id="5" name="lk_logo">
            <a:extLst>
              <a:ext uri="{FF2B5EF4-FFF2-40B4-BE49-F238E27FC236}">
                <a16:creationId xmlns:a16="http://schemas.microsoft.com/office/drawing/2014/main" id="{B4F41A30-44BB-0750-B85A-A3CDDC8EF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5523" y="1528"/>
            <a:ext cx="468631" cy="1405892"/>
          </a:xfrm>
          <a:prstGeom prst="rect">
            <a:avLst/>
          </a:prstGeom>
        </p:spPr>
      </p:pic>
      <p:pic>
        <p:nvPicPr>
          <p:cNvPr id="56" name="lkNL_Belastingdienst" descr="woordmerk" hidden="1">
            <a:extLst>
              <a:ext uri="{FF2B5EF4-FFF2-40B4-BE49-F238E27FC236}">
                <a16:creationId xmlns:a16="http://schemas.microsoft.com/office/drawing/2014/main" id="{22958231-9ECC-E2D6-DA4A-24A285E0313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8462" y="970187"/>
            <a:ext cx="867642" cy="140280"/>
          </a:xfrm>
          <a:prstGeom prst="rect">
            <a:avLst/>
          </a:prstGeom>
        </p:spPr>
      </p:pic>
      <p:pic>
        <p:nvPicPr>
          <p:cNvPr id="57" name="lkUK_Belastingdienst" descr="woordmerk" hidden="1">
            <a:extLst>
              <a:ext uri="{FF2B5EF4-FFF2-40B4-BE49-F238E27FC236}">
                <a16:creationId xmlns:a16="http://schemas.microsoft.com/office/drawing/2014/main" id="{2E04B73A-988A-C94A-1880-2B09BFAFFE0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38462" y="970187"/>
            <a:ext cx="1876394" cy="107835"/>
          </a:xfrm>
          <a:prstGeom prst="rect">
            <a:avLst/>
          </a:prstGeom>
        </p:spPr>
      </p:pic>
      <p:pic>
        <p:nvPicPr>
          <p:cNvPr id="58" name="lkNL_Belastingdienst Caribisch Nederland" descr="woordmerk" hidden="1">
            <a:extLst>
              <a:ext uri="{FF2B5EF4-FFF2-40B4-BE49-F238E27FC236}">
                <a16:creationId xmlns:a16="http://schemas.microsoft.com/office/drawing/2014/main" id="{6CD77069-CD34-9632-3C0D-2EFE9EB2599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6306" y="970187"/>
            <a:ext cx="1154631" cy="304417"/>
          </a:xfrm>
          <a:prstGeom prst="rect">
            <a:avLst/>
          </a:prstGeom>
        </p:spPr>
      </p:pic>
      <p:pic>
        <p:nvPicPr>
          <p:cNvPr id="59" name="lkUK_Belastingdienst Caribisch Nederland" descr="woordmerk" hidden="1">
            <a:extLst>
              <a:ext uri="{FF2B5EF4-FFF2-40B4-BE49-F238E27FC236}">
                <a16:creationId xmlns:a16="http://schemas.microsoft.com/office/drawing/2014/main" id="{F6DF0C6D-BB2D-2F4B-6E99-7A68B76D20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8463" y="970187"/>
            <a:ext cx="1154631" cy="304417"/>
          </a:xfrm>
          <a:prstGeom prst="rect">
            <a:avLst/>
          </a:prstGeom>
        </p:spPr>
      </p:pic>
      <p:pic>
        <p:nvPicPr>
          <p:cNvPr id="61" name="lkUK_FIOD" descr="woordmerk" hidden="1">
            <a:extLst>
              <a:ext uri="{FF2B5EF4-FFF2-40B4-BE49-F238E27FC236}">
                <a16:creationId xmlns:a16="http://schemas.microsoft.com/office/drawing/2014/main" id="{1D8DB317-D406-A7A6-3C46-EF4AE918872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8462" y="970187"/>
            <a:ext cx="1587498" cy="262429"/>
          </a:xfrm>
          <a:prstGeom prst="rect">
            <a:avLst/>
          </a:prstGeom>
        </p:spPr>
      </p:pic>
      <p:pic>
        <p:nvPicPr>
          <p:cNvPr id="63" name="lkNL_Toeslagen" descr="woordmerk" hidden="1">
            <a:extLst>
              <a:ext uri="{FF2B5EF4-FFF2-40B4-BE49-F238E27FC236}">
                <a16:creationId xmlns:a16="http://schemas.microsoft.com/office/drawing/2014/main" id="{3D17F0EB-D036-4B3D-BC38-E5E9A951F71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138462" y="970187"/>
            <a:ext cx="1184400" cy="268344"/>
          </a:xfrm>
          <a:prstGeom prst="rect">
            <a:avLst/>
          </a:prstGeom>
        </p:spPr>
      </p:pic>
      <p:pic>
        <p:nvPicPr>
          <p:cNvPr id="62" name="lkUK_Toeslagen" descr="woordmerk" hidden="1">
            <a:extLst>
              <a:ext uri="{FF2B5EF4-FFF2-40B4-BE49-F238E27FC236}">
                <a16:creationId xmlns:a16="http://schemas.microsoft.com/office/drawing/2014/main" id="{96E9167A-8BAF-BCCB-9921-726C5F55DC2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138462" y="967901"/>
            <a:ext cx="1915200" cy="464854"/>
          </a:xfrm>
          <a:prstGeom prst="rect">
            <a:avLst/>
          </a:prstGeom>
        </p:spPr>
      </p:pic>
      <p:pic>
        <p:nvPicPr>
          <p:cNvPr id="65" name="lkNL_Douane" descr="woordmerk" hidden="1">
            <a:extLst>
              <a:ext uri="{FF2B5EF4-FFF2-40B4-BE49-F238E27FC236}">
                <a16:creationId xmlns:a16="http://schemas.microsoft.com/office/drawing/2014/main" id="{E92AF3DC-D0A4-B5A2-D0D9-C15C56A3A6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38462" y="970187"/>
            <a:ext cx="1184400" cy="259088"/>
          </a:xfrm>
          <a:prstGeom prst="rect">
            <a:avLst/>
          </a:prstGeom>
        </p:spPr>
      </p:pic>
      <p:pic>
        <p:nvPicPr>
          <p:cNvPr id="64" name="lkUK_Douane" descr="woordmerk" hidden="1">
            <a:extLst>
              <a:ext uri="{FF2B5EF4-FFF2-40B4-BE49-F238E27FC236}">
                <a16:creationId xmlns:a16="http://schemas.microsoft.com/office/drawing/2014/main" id="{BAE7F81A-DEDC-DCD3-2C0F-C6CC2489F15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138462" y="967446"/>
            <a:ext cx="1767600" cy="465158"/>
          </a:xfrm>
          <a:prstGeom prst="rect">
            <a:avLst/>
          </a:prstGeom>
        </p:spPr>
      </p:pic>
      <p:sp>
        <p:nvSpPr>
          <p:cNvPr id="73" name="Tijdelijke aanduiding voor tekst 72">
            <a:extLst>
              <a:ext uri="{FF2B5EF4-FFF2-40B4-BE49-F238E27FC236}">
                <a16:creationId xmlns:a16="http://schemas.microsoft.com/office/drawing/2014/main" id="{B7C23B92-B590-BEAF-711F-16C8E634577D}"/>
              </a:ext>
            </a:extLst>
          </p:cNvPr>
          <p:cNvSpPr>
            <a:spLocks noGrp="1"/>
          </p:cNvSpPr>
          <p:nvPr>
            <p:ph type="body" sz="quarter" idx="28"/>
          </p:nvPr>
        </p:nvSpPr>
        <p:spPr>
          <a:xfrm>
            <a:off x="612776" y="3968749"/>
            <a:ext cx="6334125" cy="726710"/>
          </a:xfrm>
        </p:spPr>
        <p:txBody>
          <a:bodyPr/>
          <a:lstStyle>
            <a:lvl1pPr>
              <a:lnSpc>
                <a:spcPts val="1680"/>
              </a:lnSpc>
              <a:defRPr sz="1400">
                <a:solidFill>
                  <a:schemeClr val="tx2"/>
                </a:solidFill>
              </a:defRPr>
            </a:lvl1pPr>
          </a:lstStyle>
          <a:p>
            <a:pPr lvl="0"/>
            <a:r>
              <a:rPr lang="nl-NL" dirty="0"/>
              <a:t>Klikken om de tekststijl van het model te bewerken</a:t>
            </a:r>
          </a:p>
        </p:txBody>
      </p:sp>
      <p:sp>
        <p:nvSpPr>
          <p:cNvPr id="14" name="Title 1">
            <a:extLst>
              <a:ext uri="{FF2B5EF4-FFF2-40B4-BE49-F238E27FC236}">
                <a16:creationId xmlns:a16="http://schemas.microsoft.com/office/drawing/2014/main" id="{42111556-6663-E0A3-A313-A6DA8003C990}"/>
              </a:ext>
            </a:extLst>
          </p:cNvPr>
          <p:cNvSpPr>
            <a:spLocks noGrp="1"/>
          </p:cNvSpPr>
          <p:nvPr>
            <p:ph type="ctrTitle"/>
          </p:nvPr>
        </p:nvSpPr>
        <p:spPr>
          <a:xfrm>
            <a:off x="612000" y="1657376"/>
            <a:ext cx="6334900" cy="908845"/>
          </a:xfrm>
        </p:spPr>
        <p:txBody>
          <a:bodyPr anchor="t" anchorCtr="0"/>
          <a:lstStyle>
            <a:lvl1pPr algn="l">
              <a:lnSpc>
                <a:spcPts val="3000"/>
              </a:lnSpc>
              <a:defRPr sz="3000" b="1">
                <a:latin typeface="+mj-lt"/>
                <a:ea typeface="RijksoverheidSansWebText Bold" panose="020B0803040202060203" pitchFamily="34" charset="0"/>
              </a:defRPr>
            </a:lvl1pPr>
          </a:lstStyle>
          <a:p>
            <a:endParaRPr lang="nl-NL" dirty="0"/>
          </a:p>
        </p:txBody>
      </p:sp>
    </p:spTree>
    <p:extLst>
      <p:ext uri="{BB962C8B-B14F-4D97-AF65-F5344CB8AC3E}">
        <p14:creationId xmlns:p14="http://schemas.microsoft.com/office/powerpoint/2010/main" val="690696687"/>
      </p:ext>
    </p:extLst>
  </p:cSld>
  <p:clrMapOvr>
    <a:masterClrMapping/>
  </p:clrMapOvr>
  <p:extLst>
    <p:ext uri="{DCECCB84-F9BA-43D5-87BE-67443E8EF086}">
      <p15:sldGuideLst xmlns:p15="http://schemas.microsoft.com/office/powerpoint/2012/main">
        <p15:guide id="1" pos="23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5" name="Tijdelijke aanduiding voor afbeelding 34">
            <a:extLst>
              <a:ext uri="{FF2B5EF4-FFF2-40B4-BE49-F238E27FC236}">
                <a16:creationId xmlns:a16="http://schemas.microsoft.com/office/drawing/2014/main" id="{48819C25-CD4F-26C9-6DCC-4FD41DEA39E3}"/>
              </a:ext>
            </a:extLst>
          </p:cNvPr>
          <p:cNvSpPr>
            <a:spLocks noGrp="1"/>
          </p:cNvSpPr>
          <p:nvPr>
            <p:ph type="pic" sz="quarter" idx="23" hasCustomPrompt="1"/>
          </p:nvPr>
        </p:nvSpPr>
        <p:spPr>
          <a:xfrm>
            <a:off x="3779839" y="0"/>
            <a:ext cx="3779837" cy="4896000"/>
          </a:xfrm>
          <a:custGeom>
            <a:avLst/>
            <a:gdLst>
              <a:gd name="connsiteX0" fmla="*/ 234315 w 3779837"/>
              <a:gd name="connsiteY0" fmla="*/ 0 h 4896000"/>
              <a:gd name="connsiteX1" fmla="*/ 3779837 w 3779837"/>
              <a:gd name="connsiteY1" fmla="*/ 0 h 4896000"/>
              <a:gd name="connsiteX2" fmla="*/ 3779837 w 3779837"/>
              <a:gd name="connsiteY2" fmla="*/ 4896000 h 4896000"/>
              <a:gd name="connsiteX3" fmla="*/ 0 w 3779837"/>
              <a:gd name="connsiteY3" fmla="*/ 4896000 h 4896000"/>
              <a:gd name="connsiteX4" fmla="*/ 0 w 3779837"/>
              <a:gd name="connsiteY4" fmla="*/ 1405893 h 4896000"/>
              <a:gd name="connsiteX5" fmla="*/ 234315 w 3779837"/>
              <a:gd name="connsiteY5" fmla="*/ 1405893 h 48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9837" h="4896000">
                <a:moveTo>
                  <a:pt x="234315" y="0"/>
                </a:moveTo>
                <a:lnTo>
                  <a:pt x="3779837" y="0"/>
                </a:lnTo>
                <a:lnTo>
                  <a:pt x="3779837" y="4896000"/>
                </a:lnTo>
                <a:lnTo>
                  <a:pt x="0" y="4896000"/>
                </a:lnTo>
                <a:lnTo>
                  <a:pt x="0" y="1405893"/>
                </a:lnTo>
                <a:lnTo>
                  <a:pt x="234315" y="1405893"/>
                </a:lnTo>
                <a:close/>
              </a:path>
            </a:pathLst>
          </a:custGeom>
          <a:blipFill>
            <a:blip r:embed="rId2"/>
            <a:stretch>
              <a:fillRect/>
            </a:stretch>
          </a:blipFill>
        </p:spPr>
        <p:txBody>
          <a:bodyPr wrap="square" anchor="t">
            <a:noAutofit/>
          </a:bodyPr>
          <a:lstStyle>
            <a:lvl1pPr algn="ctr">
              <a:lnSpc>
                <a:spcPts val="1400"/>
              </a:lnSpc>
              <a:defRPr sz="1200">
                <a:solidFill>
                  <a:schemeClr val="tx2"/>
                </a:solidFill>
              </a:defRPr>
            </a:lvl1pPr>
          </a:lstStyle>
          <a:p>
            <a:r>
              <a:rPr lang="nl-NL" dirty="0"/>
              <a:t>  </a:t>
            </a:r>
          </a:p>
        </p:txBody>
      </p:sp>
      <p:sp>
        <p:nvSpPr>
          <p:cNvPr id="28" name="lk_vlak">
            <a:extLst>
              <a:ext uri="{FF2B5EF4-FFF2-40B4-BE49-F238E27FC236}">
                <a16:creationId xmlns:a16="http://schemas.microsoft.com/office/drawing/2014/main" id="{790649CD-C8BB-755C-8BFE-AF1E921BC417}"/>
              </a:ext>
            </a:extLst>
          </p:cNvPr>
          <p:cNvSpPr/>
          <p:nvPr userDrawn="1"/>
        </p:nvSpPr>
        <p:spPr>
          <a:xfrm flipH="1">
            <a:off x="1" y="0"/>
            <a:ext cx="3780399" cy="5346136"/>
          </a:xfrm>
          <a:custGeom>
            <a:avLst/>
            <a:gdLst>
              <a:gd name="connsiteX0" fmla="*/ 3780399 w 3780399"/>
              <a:gd name="connsiteY0" fmla="*/ 0 h 5346136"/>
              <a:gd name="connsiteX1" fmla="*/ 234877 w 3780399"/>
              <a:gd name="connsiteY1" fmla="*/ 0 h 5346136"/>
              <a:gd name="connsiteX2" fmla="*/ 234877 w 3780399"/>
              <a:gd name="connsiteY2" fmla="*/ 1405893 h 5346136"/>
              <a:gd name="connsiteX3" fmla="*/ 0 w 3780399"/>
              <a:gd name="connsiteY3" fmla="*/ 1405893 h 5346136"/>
              <a:gd name="connsiteX4" fmla="*/ 0 w 3780399"/>
              <a:gd name="connsiteY4" fmla="*/ 4896136 h 5346136"/>
              <a:gd name="connsiteX5" fmla="*/ 1890199 w 3780399"/>
              <a:gd name="connsiteY5" fmla="*/ 4896136 h 5346136"/>
              <a:gd name="connsiteX6" fmla="*/ 1890199 w 3780399"/>
              <a:gd name="connsiteY6" fmla="*/ 5346136 h 5346136"/>
              <a:gd name="connsiteX7" fmla="*/ 3780399 w 3780399"/>
              <a:gd name="connsiteY7" fmla="*/ 5346136 h 534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0399" h="5346136">
                <a:moveTo>
                  <a:pt x="3780399" y="0"/>
                </a:moveTo>
                <a:lnTo>
                  <a:pt x="234877" y="0"/>
                </a:lnTo>
                <a:lnTo>
                  <a:pt x="234877" y="1405893"/>
                </a:lnTo>
                <a:lnTo>
                  <a:pt x="0" y="1405893"/>
                </a:lnTo>
                <a:lnTo>
                  <a:pt x="0" y="4896136"/>
                </a:lnTo>
                <a:lnTo>
                  <a:pt x="1890199" y="4896136"/>
                </a:lnTo>
                <a:lnTo>
                  <a:pt x="1890199" y="5346136"/>
                </a:lnTo>
                <a:lnTo>
                  <a:pt x="3780399" y="53461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sz="636" dirty="0"/>
          </a:p>
        </p:txBody>
      </p:sp>
      <p:sp>
        <p:nvSpPr>
          <p:cNvPr id="2" name="Title 1"/>
          <p:cNvSpPr>
            <a:spLocks noGrp="1"/>
          </p:cNvSpPr>
          <p:nvPr>
            <p:ph type="ctrTitle"/>
          </p:nvPr>
        </p:nvSpPr>
        <p:spPr>
          <a:xfrm>
            <a:off x="612001" y="2129321"/>
            <a:ext cx="3045601" cy="1360196"/>
          </a:xfrm>
        </p:spPr>
        <p:txBody>
          <a:bodyPr anchor="t" anchorCtr="0"/>
          <a:lstStyle>
            <a:lvl1pPr algn="l">
              <a:lnSpc>
                <a:spcPts val="3000"/>
              </a:lnSpc>
              <a:defRPr sz="3000" b="1">
                <a:latin typeface="+mj-lt"/>
                <a:ea typeface="RijksoverheidSansWebText Bold" panose="020B0803040202060203" pitchFamily="34" charset="0"/>
              </a:defRPr>
            </a:lvl1pPr>
          </a:lstStyle>
          <a:p>
            <a:endParaRPr lang="nl-NL" dirty="0"/>
          </a:p>
        </p:txBody>
      </p:sp>
      <p:pic>
        <p:nvPicPr>
          <p:cNvPr id="5" name="lk_logo">
            <a:extLst>
              <a:ext uri="{FF2B5EF4-FFF2-40B4-BE49-F238E27FC236}">
                <a16:creationId xmlns:a16="http://schemas.microsoft.com/office/drawing/2014/main" id="{B4F41A30-44BB-0750-B85A-A3CDDC8EF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5523" y="1528"/>
            <a:ext cx="468631" cy="1405892"/>
          </a:xfrm>
          <a:prstGeom prst="rect">
            <a:avLst/>
          </a:prstGeom>
        </p:spPr>
      </p:pic>
      <p:sp>
        <p:nvSpPr>
          <p:cNvPr id="32" name="Text Placeholder 31"/>
          <p:cNvSpPr>
            <a:spLocks noGrp="1"/>
          </p:cNvSpPr>
          <p:nvPr>
            <p:ph type="body" sz="quarter" idx="15" hasCustomPrompt="1"/>
          </p:nvPr>
        </p:nvSpPr>
        <p:spPr>
          <a:xfrm>
            <a:off x="612001" y="1624511"/>
            <a:ext cx="678857" cy="367585"/>
          </a:xfrm>
        </p:spPr>
        <p:txBody>
          <a:bodyPr/>
          <a:lstStyle>
            <a:lvl1pPr>
              <a:defRPr sz="1050" b="0">
                <a:solidFill>
                  <a:schemeClr val="tx2"/>
                </a:solidFill>
                <a:latin typeface="RijksoverheidSansWebText Bold" panose="020B0803040202060203" pitchFamily="34" charset="0"/>
                <a:ea typeface="RijksoverheidSansWebText Bold" panose="020B0803040202060203" pitchFamily="34" charset="0"/>
              </a:defRPr>
            </a:lvl1pPr>
            <a:lvl2pPr>
              <a:lnSpc>
                <a:spcPts val="849"/>
              </a:lnSpc>
              <a:spcBef>
                <a:spcPts val="0"/>
              </a:spcBef>
              <a:defRPr sz="707">
                <a:solidFill>
                  <a:schemeClr val="tx2"/>
                </a:solidFill>
              </a:defRPr>
            </a:lvl2pPr>
            <a:lvl3pPr>
              <a:lnSpc>
                <a:spcPts val="849"/>
              </a:lnSpc>
              <a:spcBef>
                <a:spcPts val="0"/>
              </a:spcBef>
              <a:defRPr sz="707">
                <a:solidFill>
                  <a:schemeClr val="tx2"/>
                </a:solidFill>
              </a:defRPr>
            </a:lvl3pPr>
            <a:lvl4pPr>
              <a:lnSpc>
                <a:spcPts val="849"/>
              </a:lnSpc>
              <a:spcBef>
                <a:spcPts val="0"/>
              </a:spcBef>
              <a:defRPr sz="707">
                <a:solidFill>
                  <a:schemeClr val="tx2"/>
                </a:solidFill>
              </a:defRPr>
            </a:lvl4pPr>
            <a:lvl5pPr>
              <a:lnSpc>
                <a:spcPts val="849"/>
              </a:lnSpc>
              <a:spcBef>
                <a:spcPts val="0"/>
              </a:spcBef>
              <a:defRPr sz="707">
                <a:solidFill>
                  <a:schemeClr val="tx2"/>
                </a:solidFill>
              </a:defRPr>
            </a:lvl5pPr>
            <a:lvl6pPr>
              <a:lnSpc>
                <a:spcPts val="849"/>
              </a:lnSpc>
              <a:spcBef>
                <a:spcPts val="0"/>
              </a:spcBef>
              <a:defRPr sz="707">
                <a:solidFill>
                  <a:schemeClr val="tx2"/>
                </a:solidFill>
              </a:defRPr>
            </a:lvl6pPr>
            <a:lvl7pPr>
              <a:lnSpc>
                <a:spcPts val="849"/>
              </a:lnSpc>
              <a:spcBef>
                <a:spcPts val="0"/>
              </a:spcBef>
              <a:defRPr sz="707">
                <a:solidFill>
                  <a:schemeClr val="tx2"/>
                </a:solidFill>
              </a:defRPr>
            </a:lvl7pPr>
            <a:lvl8pPr>
              <a:lnSpc>
                <a:spcPts val="849"/>
              </a:lnSpc>
              <a:spcBef>
                <a:spcPts val="0"/>
              </a:spcBef>
              <a:defRPr sz="707">
                <a:solidFill>
                  <a:schemeClr val="tx2"/>
                </a:solidFill>
              </a:defRPr>
            </a:lvl8pPr>
            <a:lvl9pPr>
              <a:lnSpc>
                <a:spcPts val="849"/>
              </a:lnSpc>
              <a:spcBef>
                <a:spcPts val="0"/>
              </a:spcBef>
              <a:defRPr sz="707">
                <a:solidFill>
                  <a:schemeClr val="tx2"/>
                </a:solidFill>
              </a:defRPr>
            </a:lvl9pPr>
          </a:lstStyle>
          <a:p>
            <a:pPr lvl="0"/>
            <a:r>
              <a:rPr lang="nl-NL"/>
              <a:t>Datum</a:t>
            </a:r>
            <a:endParaRPr lang="nl-NL" dirty="0"/>
          </a:p>
        </p:txBody>
      </p:sp>
      <p:sp>
        <p:nvSpPr>
          <p:cNvPr id="41" name="Tijdelijke aanduiding voor tekst 2">
            <a:extLst>
              <a:ext uri="{FF2B5EF4-FFF2-40B4-BE49-F238E27FC236}">
                <a16:creationId xmlns:a16="http://schemas.microsoft.com/office/drawing/2014/main" id="{CF4A8E76-FC6A-9615-3696-966137C4AC82}"/>
              </a:ext>
            </a:extLst>
          </p:cNvPr>
          <p:cNvSpPr>
            <a:spLocks noGrp="1"/>
          </p:cNvSpPr>
          <p:nvPr>
            <p:ph type="body" idx="1"/>
          </p:nvPr>
        </p:nvSpPr>
        <p:spPr>
          <a:xfrm>
            <a:off x="612001" y="3681800"/>
            <a:ext cx="3045601" cy="567473"/>
          </a:xfrm>
        </p:spPr>
        <p:txBody>
          <a:bodyPr/>
          <a:lstStyle>
            <a:lvl1pPr marL="0" indent="0">
              <a:lnSpc>
                <a:spcPts val="1800"/>
              </a:lnSpc>
              <a:buNone/>
              <a:defRPr sz="1800" b="1">
                <a:solidFill>
                  <a:schemeClr val="tx2"/>
                </a:solidFill>
              </a:defRPr>
            </a:lvl1pPr>
            <a:lvl2pPr marL="457224" indent="0">
              <a:buNone/>
              <a:defRPr sz="2000">
                <a:solidFill>
                  <a:schemeClr val="tx1">
                    <a:tint val="75000"/>
                  </a:schemeClr>
                </a:solidFill>
              </a:defRPr>
            </a:lvl2pPr>
            <a:lvl3pPr marL="914447" indent="0">
              <a:buNone/>
              <a:defRPr sz="1800">
                <a:solidFill>
                  <a:schemeClr val="tx1">
                    <a:tint val="75000"/>
                  </a:schemeClr>
                </a:solidFill>
              </a:defRPr>
            </a:lvl3pPr>
            <a:lvl4pPr marL="1371671" indent="0">
              <a:buNone/>
              <a:defRPr sz="1600">
                <a:solidFill>
                  <a:schemeClr val="tx1">
                    <a:tint val="75000"/>
                  </a:schemeClr>
                </a:solidFill>
              </a:defRPr>
            </a:lvl4pPr>
            <a:lvl5pPr marL="1828894" indent="0">
              <a:buNone/>
              <a:defRPr sz="1600">
                <a:solidFill>
                  <a:schemeClr val="tx1">
                    <a:tint val="75000"/>
                  </a:schemeClr>
                </a:solidFill>
              </a:defRPr>
            </a:lvl5pPr>
            <a:lvl6pPr marL="2286118" indent="0">
              <a:buNone/>
              <a:defRPr sz="1600">
                <a:solidFill>
                  <a:schemeClr val="tx1">
                    <a:tint val="75000"/>
                  </a:schemeClr>
                </a:solidFill>
              </a:defRPr>
            </a:lvl6pPr>
            <a:lvl7pPr marL="2743342" indent="0">
              <a:buNone/>
              <a:defRPr sz="1600">
                <a:solidFill>
                  <a:schemeClr val="tx1">
                    <a:tint val="75000"/>
                  </a:schemeClr>
                </a:solidFill>
              </a:defRPr>
            </a:lvl7pPr>
            <a:lvl8pPr marL="3200565" indent="0">
              <a:buNone/>
              <a:defRPr sz="1600">
                <a:solidFill>
                  <a:schemeClr val="tx1">
                    <a:tint val="75000"/>
                  </a:schemeClr>
                </a:solidFill>
              </a:defRPr>
            </a:lvl8pPr>
            <a:lvl9pPr marL="3657789" indent="0">
              <a:buNone/>
              <a:defRPr sz="1600">
                <a:solidFill>
                  <a:schemeClr val="tx1">
                    <a:tint val="75000"/>
                  </a:schemeClr>
                </a:solidFill>
              </a:defRPr>
            </a:lvl9pPr>
          </a:lstStyle>
          <a:p>
            <a:pPr lvl="0"/>
            <a:r>
              <a:rPr lang="nl-NL" dirty="0"/>
              <a:t>Klikken om de tekststijl van het model te bewerken</a:t>
            </a:r>
          </a:p>
        </p:txBody>
      </p:sp>
      <p:sp>
        <p:nvSpPr>
          <p:cNvPr id="45" name="Tijdelijke aanduiding voor tekst 44">
            <a:extLst>
              <a:ext uri="{FF2B5EF4-FFF2-40B4-BE49-F238E27FC236}">
                <a16:creationId xmlns:a16="http://schemas.microsoft.com/office/drawing/2014/main" id="{65BAF6A7-1EDE-AB28-B9DF-273CE81B1957}"/>
              </a:ext>
            </a:extLst>
          </p:cNvPr>
          <p:cNvSpPr>
            <a:spLocks noGrp="1"/>
          </p:cNvSpPr>
          <p:nvPr>
            <p:ph type="body" sz="quarter" idx="25"/>
          </p:nvPr>
        </p:nvSpPr>
        <p:spPr>
          <a:xfrm>
            <a:off x="3902076" y="5573808"/>
            <a:ext cx="3044825" cy="465940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6" name="Tijdelijke aanduiding voor tekst 44">
            <a:extLst>
              <a:ext uri="{FF2B5EF4-FFF2-40B4-BE49-F238E27FC236}">
                <a16:creationId xmlns:a16="http://schemas.microsoft.com/office/drawing/2014/main" id="{D8D5B01A-38F1-3B13-1072-99736D767EE4}"/>
              </a:ext>
            </a:extLst>
          </p:cNvPr>
          <p:cNvSpPr>
            <a:spLocks noGrp="1"/>
          </p:cNvSpPr>
          <p:nvPr>
            <p:ph type="body" sz="quarter" idx="26"/>
          </p:nvPr>
        </p:nvSpPr>
        <p:spPr>
          <a:xfrm>
            <a:off x="612001" y="5573808"/>
            <a:ext cx="3044825" cy="465940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13" name="lkNL_Belastingdienst" descr="woordmerk" hidden="1">
            <a:extLst>
              <a:ext uri="{FF2B5EF4-FFF2-40B4-BE49-F238E27FC236}">
                <a16:creationId xmlns:a16="http://schemas.microsoft.com/office/drawing/2014/main" id="{3C9CF83E-018D-34E8-960E-A1BEDAD819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8462" y="970187"/>
            <a:ext cx="867642" cy="140280"/>
          </a:xfrm>
          <a:prstGeom prst="rect">
            <a:avLst/>
          </a:prstGeom>
        </p:spPr>
      </p:pic>
      <p:pic>
        <p:nvPicPr>
          <p:cNvPr id="14" name="lkUK_Belastingdienst" descr="woordmerk" hidden="1">
            <a:extLst>
              <a:ext uri="{FF2B5EF4-FFF2-40B4-BE49-F238E27FC236}">
                <a16:creationId xmlns:a16="http://schemas.microsoft.com/office/drawing/2014/main" id="{B21AD81F-F9C4-C8FF-62CF-EB583EDE447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38462" y="970187"/>
            <a:ext cx="1876394" cy="107835"/>
          </a:xfrm>
          <a:prstGeom prst="rect">
            <a:avLst/>
          </a:prstGeom>
        </p:spPr>
      </p:pic>
      <p:pic>
        <p:nvPicPr>
          <p:cNvPr id="15" name="lkNL_Belastingdienst Caribisch Nederland" descr="woordmerk" hidden="1">
            <a:extLst>
              <a:ext uri="{FF2B5EF4-FFF2-40B4-BE49-F238E27FC236}">
                <a16:creationId xmlns:a16="http://schemas.microsoft.com/office/drawing/2014/main" id="{4B5D73A3-5E7A-96B6-2DFD-8C2E6026F5B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6306" y="970187"/>
            <a:ext cx="1154631" cy="304417"/>
          </a:xfrm>
          <a:prstGeom prst="rect">
            <a:avLst/>
          </a:prstGeom>
        </p:spPr>
      </p:pic>
      <p:pic>
        <p:nvPicPr>
          <p:cNvPr id="16" name="lkUK_Belastingdienst Caribisch Nederland" descr="woordmerk" hidden="1">
            <a:extLst>
              <a:ext uri="{FF2B5EF4-FFF2-40B4-BE49-F238E27FC236}">
                <a16:creationId xmlns:a16="http://schemas.microsoft.com/office/drawing/2014/main" id="{9FEB8F27-ECCF-C636-F00C-1C2C9464DD0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38463" y="970187"/>
            <a:ext cx="1154631" cy="304417"/>
          </a:xfrm>
          <a:prstGeom prst="rect">
            <a:avLst/>
          </a:prstGeom>
        </p:spPr>
      </p:pic>
      <p:pic>
        <p:nvPicPr>
          <p:cNvPr id="17" name="lkNL_FIOD" descr="woordmerk">
            <a:extLst>
              <a:ext uri="{FF2B5EF4-FFF2-40B4-BE49-F238E27FC236}">
                <a16:creationId xmlns:a16="http://schemas.microsoft.com/office/drawing/2014/main" id="{B481A6B1-4E0D-2727-7C00-1D12F863EB8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38463" y="972023"/>
            <a:ext cx="757995" cy="295829"/>
          </a:xfrm>
          <a:prstGeom prst="rect">
            <a:avLst/>
          </a:prstGeom>
        </p:spPr>
      </p:pic>
      <p:pic>
        <p:nvPicPr>
          <p:cNvPr id="18" name="lkUK_FIOD" descr="woordmerk" hidden="1">
            <a:extLst>
              <a:ext uri="{FF2B5EF4-FFF2-40B4-BE49-F238E27FC236}">
                <a16:creationId xmlns:a16="http://schemas.microsoft.com/office/drawing/2014/main" id="{F7C586E1-69FE-EBDF-7975-9AC8B217C25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38462" y="970187"/>
            <a:ext cx="1587498" cy="262429"/>
          </a:xfrm>
          <a:prstGeom prst="rect">
            <a:avLst/>
          </a:prstGeom>
        </p:spPr>
      </p:pic>
      <p:pic>
        <p:nvPicPr>
          <p:cNvPr id="19" name="lkNL_Toeslagen" descr="woordmerk" hidden="1">
            <a:extLst>
              <a:ext uri="{FF2B5EF4-FFF2-40B4-BE49-F238E27FC236}">
                <a16:creationId xmlns:a16="http://schemas.microsoft.com/office/drawing/2014/main" id="{EEE16145-C92B-264F-223B-96D5259E267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138462" y="970187"/>
            <a:ext cx="1184400" cy="268344"/>
          </a:xfrm>
          <a:prstGeom prst="rect">
            <a:avLst/>
          </a:prstGeom>
        </p:spPr>
      </p:pic>
      <p:pic>
        <p:nvPicPr>
          <p:cNvPr id="20" name="lkUK_Toeslagen" descr="woordmerk" hidden="1">
            <a:extLst>
              <a:ext uri="{FF2B5EF4-FFF2-40B4-BE49-F238E27FC236}">
                <a16:creationId xmlns:a16="http://schemas.microsoft.com/office/drawing/2014/main" id="{BF2BDA94-1A39-A131-B0B7-1297FB0F83D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138462" y="972000"/>
            <a:ext cx="1915200" cy="464854"/>
          </a:xfrm>
          <a:prstGeom prst="rect">
            <a:avLst/>
          </a:prstGeom>
        </p:spPr>
      </p:pic>
      <p:pic>
        <p:nvPicPr>
          <p:cNvPr id="21" name="lkNL_Douane" descr="woordmerk" hidden="1">
            <a:extLst>
              <a:ext uri="{FF2B5EF4-FFF2-40B4-BE49-F238E27FC236}">
                <a16:creationId xmlns:a16="http://schemas.microsoft.com/office/drawing/2014/main" id="{152C0347-89F1-49CA-4E4C-546693EC73F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138462" y="970187"/>
            <a:ext cx="1184400" cy="259088"/>
          </a:xfrm>
          <a:prstGeom prst="rect">
            <a:avLst/>
          </a:prstGeom>
        </p:spPr>
      </p:pic>
      <p:pic>
        <p:nvPicPr>
          <p:cNvPr id="22" name="lkUK_Douane" descr="woordmerk" hidden="1">
            <a:extLst>
              <a:ext uri="{FF2B5EF4-FFF2-40B4-BE49-F238E27FC236}">
                <a16:creationId xmlns:a16="http://schemas.microsoft.com/office/drawing/2014/main" id="{BFADE7B5-08A1-9FC9-BC17-47995D745BEB}"/>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138462" y="972000"/>
            <a:ext cx="1767600" cy="465158"/>
          </a:xfrm>
          <a:prstGeom prst="rect">
            <a:avLst/>
          </a:prstGeom>
        </p:spPr>
      </p:pic>
      <p:pic>
        <p:nvPicPr>
          <p:cNvPr id="23" name="lkUK_Belastingdienst_wit" descr="woordmerk" hidden="1">
            <a:extLst>
              <a:ext uri="{FF2B5EF4-FFF2-40B4-BE49-F238E27FC236}">
                <a16:creationId xmlns:a16="http://schemas.microsoft.com/office/drawing/2014/main" id="{E0FBA620-4924-A7EC-5924-AE87528C9D5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40000" y="972000"/>
            <a:ext cx="1879272" cy="108000"/>
          </a:xfrm>
          <a:prstGeom prst="rect">
            <a:avLst/>
          </a:prstGeom>
        </p:spPr>
      </p:pic>
      <p:pic>
        <p:nvPicPr>
          <p:cNvPr id="24" name="lkNL_Belastingdienst_wit" descr="woordmerk" hidden="1">
            <a:extLst>
              <a:ext uri="{FF2B5EF4-FFF2-40B4-BE49-F238E27FC236}">
                <a16:creationId xmlns:a16="http://schemas.microsoft.com/office/drawing/2014/main" id="{A1783E0F-4867-8877-91DF-B2EA2828C0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40000" y="972000"/>
            <a:ext cx="868384" cy="140400"/>
          </a:xfrm>
          <a:prstGeom prst="rect">
            <a:avLst/>
          </a:prstGeom>
        </p:spPr>
      </p:pic>
      <p:pic>
        <p:nvPicPr>
          <p:cNvPr id="25" name="lkUK_Belastingdienst Caribisch Nederland_wit" descr="woordmerk" hidden="1">
            <a:extLst>
              <a:ext uri="{FF2B5EF4-FFF2-40B4-BE49-F238E27FC236}">
                <a16:creationId xmlns:a16="http://schemas.microsoft.com/office/drawing/2014/main" id="{2C4E2A84-5490-FD95-87B8-5FD5A1C4949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40001" y="972000"/>
            <a:ext cx="1160635" cy="306000"/>
          </a:xfrm>
          <a:prstGeom prst="rect">
            <a:avLst/>
          </a:prstGeom>
        </p:spPr>
      </p:pic>
      <p:pic>
        <p:nvPicPr>
          <p:cNvPr id="26" name="lkNL_Belastingdienst Caribisch Nederland_wit" descr="woordmerk" hidden="1">
            <a:extLst>
              <a:ext uri="{FF2B5EF4-FFF2-40B4-BE49-F238E27FC236}">
                <a16:creationId xmlns:a16="http://schemas.microsoft.com/office/drawing/2014/main" id="{32F45139-9813-B285-A393-41459D74DE6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140001" y="972000"/>
            <a:ext cx="1160635" cy="306000"/>
          </a:xfrm>
          <a:prstGeom prst="rect">
            <a:avLst/>
          </a:prstGeom>
        </p:spPr>
      </p:pic>
      <p:pic>
        <p:nvPicPr>
          <p:cNvPr id="27" name="lkNL_FIOD_wit" descr="woordmerk" hidden="1">
            <a:extLst>
              <a:ext uri="{FF2B5EF4-FFF2-40B4-BE49-F238E27FC236}">
                <a16:creationId xmlns:a16="http://schemas.microsoft.com/office/drawing/2014/main" id="{9952C502-886A-DEFB-A0DE-C19F89AD404E}"/>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140001" y="972000"/>
            <a:ext cx="753951" cy="295200"/>
          </a:xfrm>
          <a:prstGeom prst="rect">
            <a:avLst/>
          </a:prstGeom>
        </p:spPr>
      </p:pic>
      <p:pic>
        <p:nvPicPr>
          <p:cNvPr id="29" name="lkUK_FIOD_wit" descr="woordmerk" hidden="1">
            <a:extLst>
              <a:ext uri="{FF2B5EF4-FFF2-40B4-BE49-F238E27FC236}">
                <a16:creationId xmlns:a16="http://schemas.microsoft.com/office/drawing/2014/main" id="{1D07CBA3-41ED-A6C1-A805-9B65D4057E4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140001" y="972001"/>
            <a:ext cx="1595547" cy="262799"/>
          </a:xfrm>
          <a:prstGeom prst="rect">
            <a:avLst/>
          </a:prstGeom>
        </p:spPr>
      </p:pic>
      <p:pic>
        <p:nvPicPr>
          <p:cNvPr id="30" name="lkUK_Douane_wit" descr="woordmerk" hidden="1">
            <a:extLst>
              <a:ext uri="{FF2B5EF4-FFF2-40B4-BE49-F238E27FC236}">
                <a16:creationId xmlns:a16="http://schemas.microsoft.com/office/drawing/2014/main" id="{9E604408-03CA-2FE6-BB31-B350A5B5EB9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4140000" y="972000"/>
            <a:ext cx="1755434" cy="464400"/>
          </a:xfrm>
          <a:prstGeom prst="rect">
            <a:avLst/>
          </a:prstGeom>
        </p:spPr>
      </p:pic>
      <p:pic>
        <p:nvPicPr>
          <p:cNvPr id="31" name="lkNL_Douane_wit" descr="woordmerk" hidden="1">
            <a:extLst>
              <a:ext uri="{FF2B5EF4-FFF2-40B4-BE49-F238E27FC236}">
                <a16:creationId xmlns:a16="http://schemas.microsoft.com/office/drawing/2014/main" id="{87AF7B40-F863-3337-3503-99D45F95B7F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140002" y="972000"/>
            <a:ext cx="1184915" cy="259200"/>
          </a:xfrm>
          <a:prstGeom prst="rect">
            <a:avLst/>
          </a:prstGeom>
        </p:spPr>
      </p:pic>
      <p:pic>
        <p:nvPicPr>
          <p:cNvPr id="33" name="lkUK_Toeslagen_wit" descr="woordmerk" hidden="1">
            <a:extLst>
              <a:ext uri="{FF2B5EF4-FFF2-40B4-BE49-F238E27FC236}">
                <a16:creationId xmlns:a16="http://schemas.microsoft.com/office/drawing/2014/main" id="{782817CE-3760-6BE4-6380-ECE2CBEAC85E}"/>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140000" y="972000"/>
            <a:ext cx="1913330" cy="464400"/>
          </a:xfrm>
          <a:prstGeom prst="rect">
            <a:avLst/>
          </a:prstGeom>
        </p:spPr>
      </p:pic>
      <p:pic>
        <p:nvPicPr>
          <p:cNvPr id="34" name="lkNL_Toeslagen_wit" descr="woordmerk" hidden="1">
            <a:extLst>
              <a:ext uri="{FF2B5EF4-FFF2-40B4-BE49-F238E27FC236}">
                <a16:creationId xmlns:a16="http://schemas.microsoft.com/office/drawing/2014/main" id="{B46870C2-B035-9035-BA2B-50EE89166B19}"/>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140001" y="972000"/>
            <a:ext cx="1191725" cy="270000"/>
          </a:xfrm>
          <a:prstGeom prst="rect">
            <a:avLst/>
          </a:prstGeom>
        </p:spPr>
      </p:pic>
    </p:spTree>
    <p:extLst>
      <p:ext uri="{BB962C8B-B14F-4D97-AF65-F5344CB8AC3E}">
        <p14:creationId xmlns:p14="http://schemas.microsoft.com/office/powerpoint/2010/main" val="3659584530"/>
      </p:ext>
    </p:extLst>
  </p:cSld>
  <p:clrMapOvr>
    <a:masterClrMapping/>
  </p:clrMapOvr>
  <p:extLst>
    <p:ext uri="{DCECCB84-F9BA-43D5-87BE-67443E8EF086}">
      <p15:sldGuideLst xmlns:p15="http://schemas.microsoft.com/office/powerpoint/2012/main">
        <p15:guide id="1"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kader">
    <p:spTree>
      <p:nvGrpSpPr>
        <p:cNvPr id="1" name=""/>
        <p:cNvGrpSpPr/>
        <p:nvPr/>
      </p:nvGrpSpPr>
      <p:grpSpPr>
        <a:xfrm>
          <a:off x="0" y="0"/>
          <a:ext cx="0" cy="0"/>
          <a:chOff x="0" y="0"/>
          <a:chExt cx="0" cy="0"/>
        </a:xfrm>
      </p:grpSpPr>
      <p:sp>
        <p:nvSpPr>
          <p:cNvPr id="11" name="Freeform 10"/>
          <p:cNvSpPr/>
          <p:nvPr userDrawn="1"/>
        </p:nvSpPr>
        <p:spPr>
          <a:xfrm flipH="1">
            <a:off x="3902071" y="4110826"/>
            <a:ext cx="3657601" cy="232178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636" dirty="0"/>
          </a:p>
        </p:txBody>
      </p:sp>
      <p:sp>
        <p:nvSpPr>
          <p:cNvPr id="20" name="Vrije vorm: vorm 19">
            <a:extLst>
              <a:ext uri="{FF2B5EF4-FFF2-40B4-BE49-F238E27FC236}">
                <a16:creationId xmlns:a16="http://schemas.microsoft.com/office/drawing/2014/main" id="{3951AC24-DB64-E55D-6886-8B19C4D29978}"/>
              </a:ext>
            </a:extLst>
          </p:cNvPr>
          <p:cNvSpPr/>
          <p:nvPr userDrawn="1"/>
        </p:nvSpPr>
        <p:spPr>
          <a:xfrm flipH="1">
            <a:off x="1" y="0"/>
            <a:ext cx="7559675" cy="1404000"/>
          </a:xfrm>
          <a:custGeom>
            <a:avLst/>
            <a:gdLst>
              <a:gd name="connsiteX0" fmla="*/ 7559675 w 7559675"/>
              <a:gd name="connsiteY0" fmla="*/ 0 h 1404000"/>
              <a:gd name="connsiteX1" fmla="*/ 0 w 7559675"/>
              <a:gd name="connsiteY1" fmla="*/ 0 h 1404000"/>
              <a:gd name="connsiteX2" fmla="*/ 0 w 7559675"/>
              <a:gd name="connsiteY2" fmla="*/ 936000 h 1404000"/>
              <a:gd name="connsiteX3" fmla="*/ 3779838 w 7559675"/>
              <a:gd name="connsiteY3" fmla="*/ 936000 h 1404000"/>
              <a:gd name="connsiteX4" fmla="*/ 3779838 w 7559675"/>
              <a:gd name="connsiteY4" fmla="*/ 1404000 h 1404000"/>
              <a:gd name="connsiteX5" fmla="*/ 7559675 w 7559675"/>
              <a:gd name="connsiteY5" fmla="*/ 1404000 h 14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675" h="1404000">
                <a:moveTo>
                  <a:pt x="7559675" y="0"/>
                </a:moveTo>
                <a:lnTo>
                  <a:pt x="0" y="0"/>
                </a:lnTo>
                <a:lnTo>
                  <a:pt x="0" y="936000"/>
                </a:lnTo>
                <a:lnTo>
                  <a:pt x="3779838" y="936000"/>
                </a:lnTo>
                <a:lnTo>
                  <a:pt x="3779838" y="1404000"/>
                </a:lnTo>
                <a:lnTo>
                  <a:pt x="7559675" y="1404000"/>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NL" sz="636" dirty="0"/>
          </a:p>
        </p:txBody>
      </p:sp>
      <p:sp>
        <p:nvSpPr>
          <p:cNvPr id="2" name="Tijdelijke aanduiding voor voettekst 1">
            <a:extLst>
              <a:ext uri="{FF2B5EF4-FFF2-40B4-BE49-F238E27FC236}">
                <a16:creationId xmlns:a16="http://schemas.microsoft.com/office/drawing/2014/main" id="{F4947408-0870-40FB-AE6D-C5BFE50FCA89}"/>
              </a:ext>
            </a:extLst>
          </p:cNvPr>
          <p:cNvSpPr>
            <a:spLocks noGrp="1"/>
          </p:cNvSpPr>
          <p:nvPr>
            <p:ph type="ftr" sz="quarter" idx="16"/>
          </p:nvPr>
        </p:nvSpPr>
        <p:spPr>
          <a:xfrm>
            <a:off x="612000" y="310558"/>
            <a:ext cx="2551390" cy="569240"/>
          </a:xfrm>
        </p:spPr>
        <p:txBody>
          <a:bodyPr/>
          <a:lstStyle>
            <a:lvl1pPr>
              <a:defRPr sz="1000" b="1">
                <a:solidFill>
                  <a:schemeClr val="tx2"/>
                </a:solidFill>
              </a:defRPr>
            </a:lvl1pPr>
          </a:lstStyle>
          <a:p>
            <a:endParaRPr lang="nl-NL" dirty="0"/>
          </a:p>
        </p:txBody>
      </p:sp>
      <p:sp>
        <p:nvSpPr>
          <p:cNvPr id="4" name="Tijdelijke aanduiding voor dianummer 3">
            <a:extLst>
              <a:ext uri="{FF2B5EF4-FFF2-40B4-BE49-F238E27FC236}">
                <a16:creationId xmlns:a16="http://schemas.microsoft.com/office/drawing/2014/main" id="{851A574D-F44C-4DC9-A030-E735C913E241}"/>
              </a:ext>
            </a:extLst>
          </p:cNvPr>
          <p:cNvSpPr>
            <a:spLocks noGrp="1"/>
          </p:cNvSpPr>
          <p:nvPr>
            <p:ph type="sldNum" sz="quarter" idx="17"/>
          </p:nvPr>
        </p:nvSpPr>
        <p:spPr>
          <a:xfrm>
            <a:off x="5485267" y="310558"/>
            <a:ext cx="1462408" cy="569240"/>
          </a:xfrm>
        </p:spPr>
        <p:txBody>
          <a:bodyPr/>
          <a:lstStyle>
            <a:lvl1pPr>
              <a:defRPr sz="1000" b="1"/>
            </a:lvl1pPr>
          </a:lstStyle>
          <a:p>
            <a:fld id="{516FCE53-FF70-42EA-B918-B56C48C4B849}" type="slidenum">
              <a:rPr lang="nl-NL" smtClean="0"/>
              <a:pPr/>
              <a:t>‹nr.›</a:t>
            </a:fld>
            <a:endParaRPr lang="nl-NL" dirty="0"/>
          </a:p>
        </p:txBody>
      </p:sp>
      <p:sp>
        <p:nvSpPr>
          <p:cNvPr id="8" name="Tijdelijke aanduiding voor tekst 7">
            <a:extLst>
              <a:ext uri="{FF2B5EF4-FFF2-40B4-BE49-F238E27FC236}">
                <a16:creationId xmlns:a16="http://schemas.microsoft.com/office/drawing/2014/main" id="{F5361D96-5A6A-5666-DE5C-527933F3D90C}"/>
              </a:ext>
            </a:extLst>
          </p:cNvPr>
          <p:cNvSpPr>
            <a:spLocks noGrp="1"/>
          </p:cNvSpPr>
          <p:nvPr>
            <p:ph type="body" sz="quarter" idx="21"/>
          </p:nvPr>
        </p:nvSpPr>
        <p:spPr>
          <a:xfrm>
            <a:off x="4102873" y="4253949"/>
            <a:ext cx="2844026" cy="196450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tekst 44">
            <a:extLst>
              <a:ext uri="{FF2B5EF4-FFF2-40B4-BE49-F238E27FC236}">
                <a16:creationId xmlns:a16="http://schemas.microsoft.com/office/drawing/2014/main" id="{0BF2B23C-93DB-1927-A732-D23A4FF08191}"/>
              </a:ext>
            </a:extLst>
          </p:cNvPr>
          <p:cNvSpPr>
            <a:spLocks noGrp="1"/>
          </p:cNvSpPr>
          <p:nvPr>
            <p:ph type="body" sz="quarter" idx="25"/>
          </p:nvPr>
        </p:nvSpPr>
        <p:spPr>
          <a:xfrm>
            <a:off x="3902076" y="1590263"/>
            <a:ext cx="3044825" cy="225817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tekst 44">
            <a:extLst>
              <a:ext uri="{FF2B5EF4-FFF2-40B4-BE49-F238E27FC236}">
                <a16:creationId xmlns:a16="http://schemas.microsoft.com/office/drawing/2014/main" id="{B9BABA51-7B93-08A3-B1FE-9CFFAF73F6B5}"/>
              </a:ext>
            </a:extLst>
          </p:cNvPr>
          <p:cNvSpPr>
            <a:spLocks noGrp="1"/>
          </p:cNvSpPr>
          <p:nvPr>
            <p:ph type="body" sz="quarter" idx="26"/>
          </p:nvPr>
        </p:nvSpPr>
        <p:spPr>
          <a:xfrm>
            <a:off x="612001" y="1590262"/>
            <a:ext cx="3044825" cy="849199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44">
            <a:extLst>
              <a:ext uri="{FF2B5EF4-FFF2-40B4-BE49-F238E27FC236}">
                <a16:creationId xmlns:a16="http://schemas.microsoft.com/office/drawing/2014/main" id="{FE2FFD1A-4B81-2D4C-C4E3-C1DD490530DD}"/>
              </a:ext>
            </a:extLst>
          </p:cNvPr>
          <p:cNvSpPr>
            <a:spLocks noGrp="1"/>
          </p:cNvSpPr>
          <p:nvPr>
            <p:ph type="body" sz="quarter" idx="27"/>
          </p:nvPr>
        </p:nvSpPr>
        <p:spPr>
          <a:xfrm>
            <a:off x="3902074" y="6694998"/>
            <a:ext cx="3044825" cy="338725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3" name="lk_logo">
            <a:extLst>
              <a:ext uri="{FF2B5EF4-FFF2-40B4-BE49-F238E27FC236}">
                <a16:creationId xmlns:a16="http://schemas.microsoft.com/office/drawing/2014/main" id="{314CB21B-3523-2512-18F8-8CF20F459D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837" y="0"/>
            <a:ext cx="468000" cy="936000"/>
          </a:xfrm>
          <a:prstGeom prst="rect">
            <a:avLst/>
          </a:prstGeom>
        </p:spPr>
      </p:pic>
    </p:spTree>
    <p:extLst>
      <p:ext uri="{BB962C8B-B14F-4D97-AF65-F5344CB8AC3E}">
        <p14:creationId xmlns:p14="http://schemas.microsoft.com/office/powerpoint/2010/main" val="174357429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Content + kader">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851A574D-F44C-4DC9-A030-E735C913E241}"/>
              </a:ext>
            </a:extLst>
          </p:cNvPr>
          <p:cNvSpPr>
            <a:spLocks noGrp="1"/>
          </p:cNvSpPr>
          <p:nvPr>
            <p:ph type="sldNum" sz="quarter" idx="17"/>
          </p:nvPr>
        </p:nvSpPr>
        <p:spPr>
          <a:xfrm>
            <a:off x="5485267" y="10274876"/>
            <a:ext cx="1462408" cy="213549"/>
          </a:xfrm>
        </p:spPr>
        <p:txBody>
          <a:bodyPr/>
          <a:lstStyle>
            <a:lvl1pPr>
              <a:defRPr sz="1000" b="1"/>
            </a:lvl1pPr>
          </a:lstStyle>
          <a:p>
            <a:fld id="{516FCE53-FF70-42EA-B918-B56C48C4B849}" type="slidenum">
              <a:rPr lang="nl-NL" smtClean="0"/>
              <a:pPr/>
              <a:t>‹nr.›</a:t>
            </a:fld>
            <a:endParaRPr lang="nl-NL" dirty="0"/>
          </a:p>
        </p:txBody>
      </p:sp>
      <p:sp>
        <p:nvSpPr>
          <p:cNvPr id="8" name="Tijdelijke aanduiding voor tekst 7">
            <a:extLst>
              <a:ext uri="{FF2B5EF4-FFF2-40B4-BE49-F238E27FC236}">
                <a16:creationId xmlns:a16="http://schemas.microsoft.com/office/drawing/2014/main" id="{F5361D96-5A6A-5666-DE5C-527933F3D90C}"/>
              </a:ext>
            </a:extLst>
          </p:cNvPr>
          <p:cNvSpPr>
            <a:spLocks noGrp="1"/>
          </p:cNvSpPr>
          <p:nvPr>
            <p:ph type="body" sz="quarter" idx="21"/>
          </p:nvPr>
        </p:nvSpPr>
        <p:spPr>
          <a:xfrm>
            <a:off x="4102873" y="4253949"/>
            <a:ext cx="2844026" cy="196450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tekst 44">
            <a:extLst>
              <a:ext uri="{FF2B5EF4-FFF2-40B4-BE49-F238E27FC236}">
                <a16:creationId xmlns:a16="http://schemas.microsoft.com/office/drawing/2014/main" id="{0BF2B23C-93DB-1927-A732-D23A4FF08191}"/>
              </a:ext>
            </a:extLst>
          </p:cNvPr>
          <p:cNvSpPr>
            <a:spLocks noGrp="1"/>
          </p:cNvSpPr>
          <p:nvPr>
            <p:ph type="body" sz="quarter" idx="25"/>
          </p:nvPr>
        </p:nvSpPr>
        <p:spPr>
          <a:xfrm>
            <a:off x="3902076" y="1590263"/>
            <a:ext cx="3044825" cy="225817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tekst 44">
            <a:extLst>
              <a:ext uri="{FF2B5EF4-FFF2-40B4-BE49-F238E27FC236}">
                <a16:creationId xmlns:a16="http://schemas.microsoft.com/office/drawing/2014/main" id="{B9BABA51-7B93-08A3-B1FE-9CFFAF73F6B5}"/>
              </a:ext>
            </a:extLst>
          </p:cNvPr>
          <p:cNvSpPr>
            <a:spLocks noGrp="1"/>
          </p:cNvSpPr>
          <p:nvPr>
            <p:ph type="body" sz="quarter" idx="26"/>
          </p:nvPr>
        </p:nvSpPr>
        <p:spPr>
          <a:xfrm>
            <a:off x="612001" y="1590262"/>
            <a:ext cx="3044825" cy="849199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44">
            <a:extLst>
              <a:ext uri="{FF2B5EF4-FFF2-40B4-BE49-F238E27FC236}">
                <a16:creationId xmlns:a16="http://schemas.microsoft.com/office/drawing/2014/main" id="{FE2FFD1A-4B81-2D4C-C4E3-C1DD490530DD}"/>
              </a:ext>
            </a:extLst>
          </p:cNvPr>
          <p:cNvSpPr>
            <a:spLocks noGrp="1"/>
          </p:cNvSpPr>
          <p:nvPr>
            <p:ph type="body" sz="quarter" idx="27"/>
          </p:nvPr>
        </p:nvSpPr>
        <p:spPr>
          <a:xfrm>
            <a:off x="3902074" y="6694998"/>
            <a:ext cx="3044825" cy="338725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Rechthoek 9">
            <a:extLst>
              <a:ext uri="{FF2B5EF4-FFF2-40B4-BE49-F238E27FC236}">
                <a16:creationId xmlns:a16="http://schemas.microsoft.com/office/drawing/2014/main" id="{669AFB08-EE1B-421A-9EE4-4EDFC61A2C01}"/>
              </a:ext>
            </a:extLst>
          </p:cNvPr>
          <p:cNvSpPr/>
          <p:nvPr userDrawn="1"/>
        </p:nvSpPr>
        <p:spPr>
          <a:xfrm>
            <a:off x="1" y="0"/>
            <a:ext cx="7559674"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endParaRPr lang="nl-NL" sz="900" dirty="0">
              <a:solidFill>
                <a:schemeClr val="tx2"/>
              </a:solidFill>
            </a:endParaRPr>
          </a:p>
        </p:txBody>
      </p:sp>
      <p:sp>
        <p:nvSpPr>
          <p:cNvPr id="12" name="Vrije vorm 11">
            <a:extLst>
              <a:ext uri="{FF2B5EF4-FFF2-40B4-BE49-F238E27FC236}">
                <a16:creationId xmlns:a16="http://schemas.microsoft.com/office/drawing/2014/main" id="{277644B1-F9EB-DED4-E09E-9EE203A0D195}"/>
              </a:ext>
            </a:extLst>
          </p:cNvPr>
          <p:cNvSpPr/>
          <p:nvPr userDrawn="1"/>
        </p:nvSpPr>
        <p:spPr>
          <a:xfrm>
            <a:off x="0" y="0"/>
            <a:ext cx="3779837" cy="1397640"/>
          </a:xfrm>
          <a:custGeom>
            <a:avLst/>
            <a:gdLst>
              <a:gd name="connsiteX0" fmla="*/ 0 w 3779837"/>
              <a:gd name="connsiteY0" fmla="*/ 0 h 1397640"/>
              <a:gd name="connsiteX1" fmla="*/ 3779837 w 3779837"/>
              <a:gd name="connsiteY1" fmla="*/ 0 h 1397640"/>
              <a:gd name="connsiteX2" fmla="*/ 3779837 w 3779837"/>
              <a:gd name="connsiteY2" fmla="*/ 936000 h 1397640"/>
              <a:gd name="connsiteX3" fmla="*/ 1889918 w 3779837"/>
              <a:gd name="connsiteY3" fmla="*/ 936000 h 1397640"/>
              <a:gd name="connsiteX4" fmla="*/ 1889918 w 3779837"/>
              <a:gd name="connsiteY4" fmla="*/ 1397640 h 1397640"/>
              <a:gd name="connsiteX5" fmla="*/ 5362 w 3779837"/>
              <a:gd name="connsiteY5" fmla="*/ 1397640 h 1397640"/>
              <a:gd name="connsiteX6" fmla="*/ 5362 w 3779837"/>
              <a:gd name="connsiteY6" fmla="*/ 936000 h 1397640"/>
              <a:gd name="connsiteX7" fmla="*/ 0 w 3779837"/>
              <a:gd name="connsiteY7" fmla="*/ 936000 h 139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9837" h="1397640">
                <a:moveTo>
                  <a:pt x="0" y="0"/>
                </a:moveTo>
                <a:lnTo>
                  <a:pt x="3779837" y="0"/>
                </a:lnTo>
                <a:lnTo>
                  <a:pt x="3779837" y="936000"/>
                </a:lnTo>
                <a:lnTo>
                  <a:pt x="1889918" y="936000"/>
                </a:lnTo>
                <a:lnTo>
                  <a:pt x="1889918" y="1397640"/>
                </a:lnTo>
                <a:lnTo>
                  <a:pt x="5362" y="1397640"/>
                </a:lnTo>
                <a:lnTo>
                  <a:pt x="5362" y="936000"/>
                </a:lnTo>
                <a:lnTo>
                  <a:pt x="0" y="936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endParaRPr lang="nl-NL" sz="900" dirty="0">
              <a:solidFill>
                <a:schemeClr val="tx2"/>
              </a:solidFill>
            </a:endParaRPr>
          </a:p>
        </p:txBody>
      </p:sp>
      <p:pic>
        <p:nvPicPr>
          <p:cNvPr id="3" name="lk_logo">
            <a:extLst>
              <a:ext uri="{FF2B5EF4-FFF2-40B4-BE49-F238E27FC236}">
                <a16:creationId xmlns:a16="http://schemas.microsoft.com/office/drawing/2014/main" id="{314CB21B-3523-2512-18F8-8CF20F459D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837" y="0"/>
            <a:ext cx="468000" cy="936000"/>
          </a:xfrm>
          <a:prstGeom prst="rect">
            <a:avLst/>
          </a:prstGeom>
        </p:spPr>
      </p:pic>
    </p:spTree>
    <p:extLst>
      <p:ext uri="{BB962C8B-B14F-4D97-AF65-F5344CB8AC3E}">
        <p14:creationId xmlns:p14="http://schemas.microsoft.com/office/powerpoint/2010/main" val="275942179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 kader">
    <p:spTree>
      <p:nvGrpSpPr>
        <p:cNvPr id="1" name=""/>
        <p:cNvGrpSpPr/>
        <p:nvPr/>
      </p:nvGrpSpPr>
      <p:grpSpPr>
        <a:xfrm>
          <a:off x="0" y="0"/>
          <a:ext cx="0" cy="0"/>
          <a:chOff x="0" y="0"/>
          <a:chExt cx="0" cy="0"/>
        </a:xfrm>
      </p:grpSpPr>
      <p:sp>
        <p:nvSpPr>
          <p:cNvPr id="20" name="Vrije vorm: vorm 19">
            <a:extLst>
              <a:ext uri="{FF2B5EF4-FFF2-40B4-BE49-F238E27FC236}">
                <a16:creationId xmlns:a16="http://schemas.microsoft.com/office/drawing/2014/main" id="{3951AC24-DB64-E55D-6886-8B19C4D29978}"/>
              </a:ext>
            </a:extLst>
          </p:cNvPr>
          <p:cNvSpPr/>
          <p:nvPr userDrawn="1"/>
        </p:nvSpPr>
        <p:spPr>
          <a:xfrm flipH="1">
            <a:off x="1" y="0"/>
            <a:ext cx="7559675" cy="1404000"/>
          </a:xfrm>
          <a:custGeom>
            <a:avLst/>
            <a:gdLst>
              <a:gd name="connsiteX0" fmla="*/ 7559675 w 7559675"/>
              <a:gd name="connsiteY0" fmla="*/ 0 h 1404000"/>
              <a:gd name="connsiteX1" fmla="*/ 0 w 7559675"/>
              <a:gd name="connsiteY1" fmla="*/ 0 h 1404000"/>
              <a:gd name="connsiteX2" fmla="*/ 0 w 7559675"/>
              <a:gd name="connsiteY2" fmla="*/ 936000 h 1404000"/>
              <a:gd name="connsiteX3" fmla="*/ 3779838 w 7559675"/>
              <a:gd name="connsiteY3" fmla="*/ 936000 h 1404000"/>
              <a:gd name="connsiteX4" fmla="*/ 3779838 w 7559675"/>
              <a:gd name="connsiteY4" fmla="*/ 1404000 h 1404000"/>
              <a:gd name="connsiteX5" fmla="*/ 7559675 w 7559675"/>
              <a:gd name="connsiteY5" fmla="*/ 1404000 h 14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675" h="1404000">
                <a:moveTo>
                  <a:pt x="7559675" y="0"/>
                </a:moveTo>
                <a:lnTo>
                  <a:pt x="0" y="0"/>
                </a:lnTo>
                <a:lnTo>
                  <a:pt x="0" y="936000"/>
                </a:lnTo>
                <a:lnTo>
                  <a:pt x="3779838" y="936000"/>
                </a:lnTo>
                <a:lnTo>
                  <a:pt x="3779838" y="1404000"/>
                </a:lnTo>
                <a:lnTo>
                  <a:pt x="7559675" y="1404000"/>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NL" sz="636" dirty="0"/>
          </a:p>
        </p:txBody>
      </p:sp>
      <p:sp>
        <p:nvSpPr>
          <p:cNvPr id="2" name="Tijdelijke aanduiding voor voettekst 1">
            <a:extLst>
              <a:ext uri="{FF2B5EF4-FFF2-40B4-BE49-F238E27FC236}">
                <a16:creationId xmlns:a16="http://schemas.microsoft.com/office/drawing/2014/main" id="{F4947408-0870-40FB-AE6D-C5BFE50FCA89}"/>
              </a:ext>
            </a:extLst>
          </p:cNvPr>
          <p:cNvSpPr>
            <a:spLocks noGrp="1"/>
          </p:cNvSpPr>
          <p:nvPr>
            <p:ph type="ftr" sz="quarter" idx="16"/>
          </p:nvPr>
        </p:nvSpPr>
        <p:spPr>
          <a:xfrm>
            <a:off x="612000" y="310558"/>
            <a:ext cx="2551390" cy="569240"/>
          </a:xfrm>
        </p:spPr>
        <p:txBody>
          <a:bodyPr/>
          <a:lstStyle>
            <a:lvl1pPr>
              <a:defRPr sz="1000" b="1">
                <a:solidFill>
                  <a:schemeClr val="tx2"/>
                </a:solidFill>
              </a:defRPr>
            </a:lvl1pPr>
          </a:lstStyle>
          <a:p>
            <a:endParaRPr lang="nl-NL" dirty="0"/>
          </a:p>
        </p:txBody>
      </p:sp>
      <p:sp>
        <p:nvSpPr>
          <p:cNvPr id="4" name="Tijdelijke aanduiding voor dianummer 3">
            <a:extLst>
              <a:ext uri="{FF2B5EF4-FFF2-40B4-BE49-F238E27FC236}">
                <a16:creationId xmlns:a16="http://schemas.microsoft.com/office/drawing/2014/main" id="{851A574D-F44C-4DC9-A030-E735C913E241}"/>
              </a:ext>
            </a:extLst>
          </p:cNvPr>
          <p:cNvSpPr>
            <a:spLocks noGrp="1"/>
          </p:cNvSpPr>
          <p:nvPr>
            <p:ph type="sldNum" sz="quarter" idx="17"/>
          </p:nvPr>
        </p:nvSpPr>
        <p:spPr>
          <a:xfrm>
            <a:off x="5485267" y="310558"/>
            <a:ext cx="1462408" cy="569240"/>
          </a:xfrm>
        </p:spPr>
        <p:txBody>
          <a:bodyPr/>
          <a:lstStyle>
            <a:lvl1pPr>
              <a:defRPr sz="1000" b="1"/>
            </a:lvl1pPr>
          </a:lstStyle>
          <a:p>
            <a:fld id="{516FCE53-FF70-42EA-B918-B56C48C4B849}" type="slidenum">
              <a:rPr lang="nl-NL" smtClean="0"/>
              <a:pPr/>
              <a:t>‹nr.›</a:t>
            </a:fld>
            <a:endParaRPr lang="nl-NL" dirty="0"/>
          </a:p>
        </p:txBody>
      </p:sp>
      <p:sp>
        <p:nvSpPr>
          <p:cNvPr id="8" name="Tijdelijke aanduiding voor tekst 7">
            <a:extLst>
              <a:ext uri="{FF2B5EF4-FFF2-40B4-BE49-F238E27FC236}">
                <a16:creationId xmlns:a16="http://schemas.microsoft.com/office/drawing/2014/main" id="{F5361D96-5A6A-5666-DE5C-527933F3D90C}"/>
              </a:ext>
            </a:extLst>
          </p:cNvPr>
          <p:cNvSpPr>
            <a:spLocks noGrp="1"/>
          </p:cNvSpPr>
          <p:nvPr>
            <p:ph type="body" sz="quarter" idx="21"/>
          </p:nvPr>
        </p:nvSpPr>
        <p:spPr>
          <a:xfrm>
            <a:off x="4102873" y="4253949"/>
            <a:ext cx="2844026" cy="196450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tekst 44">
            <a:extLst>
              <a:ext uri="{FF2B5EF4-FFF2-40B4-BE49-F238E27FC236}">
                <a16:creationId xmlns:a16="http://schemas.microsoft.com/office/drawing/2014/main" id="{0BF2B23C-93DB-1927-A732-D23A4FF08191}"/>
              </a:ext>
            </a:extLst>
          </p:cNvPr>
          <p:cNvSpPr>
            <a:spLocks noGrp="1"/>
          </p:cNvSpPr>
          <p:nvPr>
            <p:ph type="body" sz="quarter" idx="25"/>
          </p:nvPr>
        </p:nvSpPr>
        <p:spPr>
          <a:xfrm>
            <a:off x="3902076" y="1590263"/>
            <a:ext cx="3044825" cy="225817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tekst 44">
            <a:extLst>
              <a:ext uri="{FF2B5EF4-FFF2-40B4-BE49-F238E27FC236}">
                <a16:creationId xmlns:a16="http://schemas.microsoft.com/office/drawing/2014/main" id="{B9BABA51-7B93-08A3-B1FE-9CFFAF73F6B5}"/>
              </a:ext>
            </a:extLst>
          </p:cNvPr>
          <p:cNvSpPr>
            <a:spLocks noGrp="1"/>
          </p:cNvSpPr>
          <p:nvPr>
            <p:ph type="body" sz="quarter" idx="26"/>
          </p:nvPr>
        </p:nvSpPr>
        <p:spPr>
          <a:xfrm>
            <a:off x="612001" y="1590263"/>
            <a:ext cx="3044825" cy="46281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3" name="lk_logo">
            <a:extLst>
              <a:ext uri="{FF2B5EF4-FFF2-40B4-BE49-F238E27FC236}">
                <a16:creationId xmlns:a16="http://schemas.microsoft.com/office/drawing/2014/main" id="{314CB21B-3523-2512-18F8-8CF20F459D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837" y="0"/>
            <a:ext cx="468000" cy="936000"/>
          </a:xfrm>
          <a:prstGeom prst="rect">
            <a:avLst/>
          </a:prstGeom>
        </p:spPr>
      </p:pic>
    </p:spTree>
    <p:extLst>
      <p:ext uri="{BB962C8B-B14F-4D97-AF65-F5344CB8AC3E}">
        <p14:creationId xmlns:p14="http://schemas.microsoft.com/office/powerpoint/2010/main" val="13449624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ntent + kader">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4947408-0870-40FB-AE6D-C5BFE50FCA89}"/>
              </a:ext>
            </a:extLst>
          </p:cNvPr>
          <p:cNvSpPr>
            <a:spLocks noGrp="1"/>
          </p:cNvSpPr>
          <p:nvPr>
            <p:ph type="ftr" sz="quarter" idx="16"/>
          </p:nvPr>
        </p:nvSpPr>
        <p:spPr>
          <a:xfrm>
            <a:off x="612000" y="310558"/>
            <a:ext cx="2551390" cy="569240"/>
          </a:xfrm>
        </p:spPr>
        <p:txBody>
          <a:bodyPr/>
          <a:lstStyle>
            <a:lvl1pPr>
              <a:defRPr sz="1000" b="1">
                <a:solidFill>
                  <a:schemeClr val="tx2"/>
                </a:solidFill>
              </a:defRPr>
            </a:lvl1pPr>
          </a:lstStyle>
          <a:p>
            <a:endParaRPr lang="nl-NL" dirty="0"/>
          </a:p>
        </p:txBody>
      </p:sp>
      <p:sp>
        <p:nvSpPr>
          <p:cNvPr id="4" name="Tijdelijke aanduiding voor dianummer 3">
            <a:extLst>
              <a:ext uri="{FF2B5EF4-FFF2-40B4-BE49-F238E27FC236}">
                <a16:creationId xmlns:a16="http://schemas.microsoft.com/office/drawing/2014/main" id="{851A574D-F44C-4DC9-A030-E735C913E241}"/>
              </a:ext>
            </a:extLst>
          </p:cNvPr>
          <p:cNvSpPr>
            <a:spLocks noGrp="1"/>
          </p:cNvSpPr>
          <p:nvPr>
            <p:ph type="sldNum" sz="quarter" idx="17"/>
          </p:nvPr>
        </p:nvSpPr>
        <p:spPr>
          <a:xfrm>
            <a:off x="5485267" y="310558"/>
            <a:ext cx="1462408" cy="569240"/>
          </a:xfrm>
        </p:spPr>
        <p:txBody>
          <a:bodyPr/>
          <a:lstStyle>
            <a:lvl1pPr>
              <a:defRPr sz="1000" b="1"/>
            </a:lvl1pPr>
          </a:lstStyle>
          <a:p>
            <a:fld id="{516FCE53-FF70-42EA-B918-B56C48C4B849}" type="slidenum">
              <a:rPr lang="nl-NL" smtClean="0"/>
              <a:pPr/>
              <a:t>‹nr.›</a:t>
            </a:fld>
            <a:endParaRPr lang="nl-NL" dirty="0"/>
          </a:p>
        </p:txBody>
      </p:sp>
      <p:pic>
        <p:nvPicPr>
          <p:cNvPr id="3" name="lk_logo">
            <a:extLst>
              <a:ext uri="{FF2B5EF4-FFF2-40B4-BE49-F238E27FC236}">
                <a16:creationId xmlns:a16="http://schemas.microsoft.com/office/drawing/2014/main" id="{314CB21B-3523-2512-18F8-8CF20F459D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837" y="0"/>
            <a:ext cx="468000" cy="936000"/>
          </a:xfrm>
          <a:prstGeom prst="rect">
            <a:avLst/>
          </a:prstGeom>
        </p:spPr>
      </p:pic>
    </p:spTree>
    <p:extLst>
      <p:ext uri="{BB962C8B-B14F-4D97-AF65-F5344CB8AC3E}">
        <p14:creationId xmlns:p14="http://schemas.microsoft.com/office/powerpoint/2010/main" val="33346131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1" name="Freeform 10"/>
          <p:cNvSpPr/>
          <p:nvPr userDrawn="1"/>
        </p:nvSpPr>
        <p:spPr>
          <a:xfrm flipH="1">
            <a:off x="0" y="8694001"/>
            <a:ext cx="7559675" cy="199781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sz="636" dirty="0"/>
          </a:p>
        </p:txBody>
      </p:sp>
      <p:sp>
        <p:nvSpPr>
          <p:cNvPr id="20" name="Vrije vorm: vorm 19">
            <a:extLst>
              <a:ext uri="{FF2B5EF4-FFF2-40B4-BE49-F238E27FC236}">
                <a16:creationId xmlns:a16="http://schemas.microsoft.com/office/drawing/2014/main" id="{3951AC24-DB64-E55D-6886-8B19C4D29978}"/>
              </a:ext>
            </a:extLst>
          </p:cNvPr>
          <p:cNvSpPr/>
          <p:nvPr userDrawn="1"/>
        </p:nvSpPr>
        <p:spPr>
          <a:xfrm flipH="1">
            <a:off x="1" y="0"/>
            <a:ext cx="7559675" cy="1404000"/>
          </a:xfrm>
          <a:custGeom>
            <a:avLst/>
            <a:gdLst>
              <a:gd name="connsiteX0" fmla="*/ 7559675 w 7559675"/>
              <a:gd name="connsiteY0" fmla="*/ 0 h 1404000"/>
              <a:gd name="connsiteX1" fmla="*/ 0 w 7559675"/>
              <a:gd name="connsiteY1" fmla="*/ 0 h 1404000"/>
              <a:gd name="connsiteX2" fmla="*/ 0 w 7559675"/>
              <a:gd name="connsiteY2" fmla="*/ 936000 h 1404000"/>
              <a:gd name="connsiteX3" fmla="*/ 3779838 w 7559675"/>
              <a:gd name="connsiteY3" fmla="*/ 936000 h 1404000"/>
              <a:gd name="connsiteX4" fmla="*/ 3779838 w 7559675"/>
              <a:gd name="connsiteY4" fmla="*/ 1404000 h 1404000"/>
              <a:gd name="connsiteX5" fmla="*/ 7559675 w 7559675"/>
              <a:gd name="connsiteY5" fmla="*/ 1404000 h 14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9675" h="1404000">
                <a:moveTo>
                  <a:pt x="7559675" y="0"/>
                </a:moveTo>
                <a:lnTo>
                  <a:pt x="0" y="0"/>
                </a:lnTo>
                <a:lnTo>
                  <a:pt x="0" y="936000"/>
                </a:lnTo>
                <a:lnTo>
                  <a:pt x="3779838" y="936000"/>
                </a:lnTo>
                <a:lnTo>
                  <a:pt x="3779838" y="1404000"/>
                </a:lnTo>
                <a:lnTo>
                  <a:pt x="7559675" y="1404000"/>
                </a:ln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nl-NL" sz="636" dirty="0"/>
          </a:p>
        </p:txBody>
      </p:sp>
      <p:sp>
        <p:nvSpPr>
          <p:cNvPr id="2" name="Tijdelijke aanduiding voor voettekst 1">
            <a:extLst>
              <a:ext uri="{FF2B5EF4-FFF2-40B4-BE49-F238E27FC236}">
                <a16:creationId xmlns:a16="http://schemas.microsoft.com/office/drawing/2014/main" id="{F4947408-0870-40FB-AE6D-C5BFE50FCA89}"/>
              </a:ext>
            </a:extLst>
          </p:cNvPr>
          <p:cNvSpPr>
            <a:spLocks noGrp="1"/>
          </p:cNvSpPr>
          <p:nvPr>
            <p:ph type="ftr" sz="quarter" idx="16"/>
          </p:nvPr>
        </p:nvSpPr>
        <p:spPr>
          <a:xfrm>
            <a:off x="612000" y="310558"/>
            <a:ext cx="2551390" cy="569240"/>
          </a:xfrm>
        </p:spPr>
        <p:txBody>
          <a:bodyPr/>
          <a:lstStyle>
            <a:lvl1pPr>
              <a:defRPr sz="1000" b="1">
                <a:solidFill>
                  <a:schemeClr val="tx2"/>
                </a:solidFill>
              </a:defRPr>
            </a:lvl1pPr>
          </a:lstStyle>
          <a:p>
            <a:endParaRPr lang="nl-NL" dirty="0"/>
          </a:p>
        </p:txBody>
      </p:sp>
      <p:sp>
        <p:nvSpPr>
          <p:cNvPr id="4" name="Tijdelijke aanduiding voor dianummer 3">
            <a:extLst>
              <a:ext uri="{FF2B5EF4-FFF2-40B4-BE49-F238E27FC236}">
                <a16:creationId xmlns:a16="http://schemas.microsoft.com/office/drawing/2014/main" id="{851A574D-F44C-4DC9-A030-E735C913E241}"/>
              </a:ext>
            </a:extLst>
          </p:cNvPr>
          <p:cNvSpPr>
            <a:spLocks noGrp="1"/>
          </p:cNvSpPr>
          <p:nvPr>
            <p:ph type="sldNum" sz="quarter" idx="17"/>
          </p:nvPr>
        </p:nvSpPr>
        <p:spPr>
          <a:xfrm>
            <a:off x="5485267" y="310558"/>
            <a:ext cx="1462408" cy="569240"/>
          </a:xfrm>
        </p:spPr>
        <p:txBody>
          <a:bodyPr/>
          <a:lstStyle>
            <a:lvl1pPr>
              <a:defRPr sz="1000" b="1"/>
            </a:lvl1pPr>
          </a:lstStyle>
          <a:p>
            <a:fld id="{516FCE53-FF70-42EA-B918-B56C48C4B849}" type="slidenum">
              <a:rPr lang="nl-NL" smtClean="0"/>
              <a:pPr/>
              <a:t>‹nr.›</a:t>
            </a:fld>
            <a:endParaRPr lang="nl-NL" dirty="0"/>
          </a:p>
        </p:txBody>
      </p:sp>
      <p:sp>
        <p:nvSpPr>
          <p:cNvPr id="8" name="Tijdelijke aanduiding voor tekst 7">
            <a:extLst>
              <a:ext uri="{FF2B5EF4-FFF2-40B4-BE49-F238E27FC236}">
                <a16:creationId xmlns:a16="http://schemas.microsoft.com/office/drawing/2014/main" id="{F5361D96-5A6A-5666-DE5C-527933F3D90C}"/>
              </a:ext>
            </a:extLst>
          </p:cNvPr>
          <p:cNvSpPr>
            <a:spLocks noGrp="1"/>
          </p:cNvSpPr>
          <p:nvPr>
            <p:ph type="body" sz="quarter" idx="21"/>
          </p:nvPr>
        </p:nvSpPr>
        <p:spPr>
          <a:xfrm>
            <a:off x="612000" y="8968801"/>
            <a:ext cx="6334900" cy="1304925"/>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6" name="Tijdelijke aanduiding voor tekst 44">
            <a:extLst>
              <a:ext uri="{FF2B5EF4-FFF2-40B4-BE49-F238E27FC236}">
                <a16:creationId xmlns:a16="http://schemas.microsoft.com/office/drawing/2014/main" id="{0BF2B23C-93DB-1927-A732-D23A4FF08191}"/>
              </a:ext>
            </a:extLst>
          </p:cNvPr>
          <p:cNvSpPr>
            <a:spLocks noGrp="1"/>
          </p:cNvSpPr>
          <p:nvPr>
            <p:ph type="body" sz="quarter" idx="25"/>
          </p:nvPr>
        </p:nvSpPr>
        <p:spPr>
          <a:xfrm>
            <a:off x="3902076" y="1590263"/>
            <a:ext cx="3044825" cy="690173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tekst 44">
            <a:extLst>
              <a:ext uri="{FF2B5EF4-FFF2-40B4-BE49-F238E27FC236}">
                <a16:creationId xmlns:a16="http://schemas.microsoft.com/office/drawing/2014/main" id="{B9BABA51-7B93-08A3-B1FE-9CFFAF73F6B5}"/>
              </a:ext>
            </a:extLst>
          </p:cNvPr>
          <p:cNvSpPr>
            <a:spLocks noGrp="1"/>
          </p:cNvSpPr>
          <p:nvPr>
            <p:ph type="body" sz="quarter" idx="26"/>
          </p:nvPr>
        </p:nvSpPr>
        <p:spPr>
          <a:xfrm>
            <a:off x="612001" y="1590263"/>
            <a:ext cx="3044825" cy="690173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3" name="lk_logo">
            <a:extLst>
              <a:ext uri="{FF2B5EF4-FFF2-40B4-BE49-F238E27FC236}">
                <a16:creationId xmlns:a16="http://schemas.microsoft.com/office/drawing/2014/main" id="{E3A816FA-B823-CEAF-4B68-B65F8AC222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5837" y="0"/>
            <a:ext cx="468000" cy="936000"/>
          </a:xfrm>
          <a:prstGeom prst="rect">
            <a:avLst/>
          </a:prstGeom>
        </p:spPr>
      </p:pic>
    </p:spTree>
    <p:extLst>
      <p:ext uri="{BB962C8B-B14F-4D97-AF65-F5344CB8AC3E}">
        <p14:creationId xmlns:p14="http://schemas.microsoft.com/office/powerpoint/2010/main" val="206795718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799" y="2366480"/>
            <a:ext cx="6335675" cy="794065"/>
          </a:xfrm>
          <a:prstGeom prst="rect">
            <a:avLst/>
          </a:prstGeom>
        </p:spPr>
        <p:txBody>
          <a:bodyPr vert="horz" lIns="0" tIns="45720" rIns="0" bIns="45720" rtlCol="0" anchor="b">
            <a:noAutofit/>
          </a:bodyPr>
          <a:lstStyle/>
          <a:p>
            <a:endParaRPr lang="nl-NL" noProof="0" dirty="0"/>
          </a:p>
        </p:txBody>
      </p:sp>
      <p:sp>
        <p:nvSpPr>
          <p:cNvPr id="3" name="Text Placeholder 2"/>
          <p:cNvSpPr>
            <a:spLocks noGrp="1"/>
          </p:cNvSpPr>
          <p:nvPr>
            <p:ph type="body" idx="1"/>
          </p:nvPr>
        </p:nvSpPr>
        <p:spPr>
          <a:xfrm>
            <a:off x="612001" y="3284055"/>
            <a:ext cx="6336000" cy="6334340"/>
          </a:xfrm>
          <a:prstGeom prst="rect">
            <a:avLst/>
          </a:prstGeom>
        </p:spPr>
        <p:txBody>
          <a:bodyPr vert="horz" lIns="0" tIns="45720" rIns="0" bIns="45720" rtlCol="0">
            <a:no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a:p>
            <a:pPr lvl="5"/>
            <a:r>
              <a:rPr lang="nl-NL"/>
              <a:t>Six</a:t>
            </a:r>
          </a:p>
          <a:p>
            <a:pPr lvl="6"/>
            <a:r>
              <a:rPr lang="nl-NL"/>
              <a:t>Seven</a:t>
            </a:r>
          </a:p>
          <a:p>
            <a:pPr lvl="7"/>
            <a:r>
              <a:rPr lang="nl-NL"/>
              <a:t>Acht</a:t>
            </a:r>
          </a:p>
          <a:p>
            <a:pPr lvl="8"/>
            <a:r>
              <a:rPr lang="nl-NL"/>
              <a:t>Nine</a:t>
            </a:r>
            <a:endParaRPr lang="nl-NL" dirty="0"/>
          </a:p>
        </p:txBody>
      </p:sp>
      <p:sp>
        <p:nvSpPr>
          <p:cNvPr id="5" name="Footer Placeholder 4"/>
          <p:cNvSpPr>
            <a:spLocks noGrp="1"/>
          </p:cNvSpPr>
          <p:nvPr>
            <p:ph type="ftr" sz="quarter" idx="3"/>
          </p:nvPr>
        </p:nvSpPr>
        <p:spPr>
          <a:xfrm>
            <a:off x="612000" y="191292"/>
            <a:ext cx="2551390" cy="569240"/>
          </a:xfrm>
          <a:prstGeom prst="rect">
            <a:avLst/>
          </a:prstGeom>
        </p:spPr>
        <p:txBody>
          <a:bodyPr vert="horz" lIns="0" tIns="45720" rIns="0" bIns="45720" rtlCol="0" anchor="ctr"/>
          <a:lstStyle>
            <a:lvl1pPr algn="l">
              <a:defRPr sz="900" b="1">
                <a:solidFill>
                  <a:schemeClr val="tx2"/>
                </a:solidFill>
              </a:defRPr>
            </a:lvl1pPr>
          </a:lstStyle>
          <a:p>
            <a:r>
              <a:rPr lang="nl-NL" dirty="0"/>
              <a:t>Titel</a:t>
            </a:r>
          </a:p>
        </p:txBody>
      </p:sp>
      <p:sp>
        <p:nvSpPr>
          <p:cNvPr id="6" name="Slide Number Placeholder 5"/>
          <p:cNvSpPr>
            <a:spLocks noGrp="1"/>
          </p:cNvSpPr>
          <p:nvPr>
            <p:ph type="sldNum" sz="quarter" idx="4"/>
          </p:nvPr>
        </p:nvSpPr>
        <p:spPr>
          <a:xfrm>
            <a:off x="5485267" y="191292"/>
            <a:ext cx="1462408" cy="569240"/>
          </a:xfrm>
          <a:prstGeom prst="rect">
            <a:avLst/>
          </a:prstGeom>
        </p:spPr>
        <p:txBody>
          <a:bodyPr vert="horz" lIns="0" tIns="45720" rIns="0" bIns="45720" rtlCol="0" anchor="ctr"/>
          <a:lstStyle>
            <a:lvl1pPr algn="r">
              <a:defRPr sz="900" b="1">
                <a:solidFill>
                  <a:schemeClr val="tx2"/>
                </a:solidFill>
              </a:defRPr>
            </a:lvl1pPr>
          </a:lstStyle>
          <a:p>
            <a:fld id="{516FCE53-FF70-42EA-B918-B56C48C4B849}" type="slidenum">
              <a:rPr lang="nl-NL" smtClean="0"/>
              <a:pPr/>
              <a:t>‹nr.›</a:t>
            </a:fld>
            <a:endParaRPr lang="nl-NL" dirty="0"/>
          </a:p>
        </p:txBody>
      </p:sp>
      <p:pic>
        <p:nvPicPr>
          <p:cNvPr id="7" name="Logo">
            <a:extLst>
              <a:ext uri="{FF2B5EF4-FFF2-40B4-BE49-F238E27FC236}">
                <a16:creationId xmlns:a16="http://schemas.microsoft.com/office/drawing/2014/main" id="{40484F13-4CAD-5F3A-8F17-A0E0942E0CA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45522" y="2"/>
            <a:ext cx="468631" cy="1405892"/>
          </a:xfrm>
          <a:prstGeom prst="rect">
            <a:avLst/>
          </a:prstGeom>
        </p:spPr>
      </p:pic>
    </p:spTree>
    <p:extLst>
      <p:ext uri="{BB962C8B-B14F-4D97-AF65-F5344CB8AC3E}">
        <p14:creationId xmlns:p14="http://schemas.microsoft.com/office/powerpoint/2010/main" val="3328885598"/>
      </p:ext>
    </p:extLst>
  </p:cSld>
  <p:clrMap bg1="lt1" tx1="dk1" bg2="lt2" tx2="dk2" accent1="accent1" accent2="accent2" accent3="accent3" accent4="accent4" accent5="accent5" accent6="accent6" hlink="hlink" folHlink="folHlink"/>
  <p:sldLayoutIdLst>
    <p:sldLayoutId id="2147483688" r:id="rId1"/>
    <p:sldLayoutId id="2147483704" r:id="rId2"/>
    <p:sldLayoutId id="2147483705" r:id="rId3"/>
    <p:sldLayoutId id="2147483700" r:id="rId4"/>
    <p:sldLayoutId id="2147483701" r:id="rId5"/>
    <p:sldLayoutId id="2147483706" r:id="rId6"/>
    <p:sldLayoutId id="2147483702" r:id="rId7"/>
    <p:sldLayoutId id="2147483703" r:id="rId8"/>
    <p:sldLayoutId id="2147483686" r:id="rId9"/>
    <p:sldLayoutId id="2147483679" r:id="rId10"/>
  </p:sldLayoutIdLst>
  <p:hf hdr="0" dt="0"/>
  <p:txStyles>
    <p:titleStyle>
      <a:lvl1pPr algn="l" defTabSz="712753" rtl="0" eaLnBrk="1" latinLnBrk="0" hangingPunct="1">
        <a:lnSpc>
          <a:spcPct val="90000"/>
        </a:lnSpc>
        <a:spcBef>
          <a:spcPct val="0"/>
        </a:spcBef>
        <a:buNone/>
        <a:defRPr sz="2121" b="1" kern="1200">
          <a:solidFill>
            <a:schemeClr val="tx2"/>
          </a:solidFill>
          <a:latin typeface="+mj-lt"/>
          <a:ea typeface="+mj-ea"/>
          <a:cs typeface="+mj-cs"/>
        </a:defRPr>
      </a:lvl1pPr>
    </p:titleStyle>
    <p:bodyStyle>
      <a:lvl1pPr marL="0" indent="0" algn="l" defTabSz="712753" rtl="0" eaLnBrk="1" latinLnBrk="0" hangingPunct="1">
        <a:lnSpc>
          <a:spcPts val="1200"/>
        </a:lnSpc>
        <a:spcBef>
          <a:spcPts val="0"/>
        </a:spcBef>
        <a:buFontTx/>
        <a:buNone/>
        <a:defRPr sz="900" kern="1200">
          <a:solidFill>
            <a:schemeClr val="tx1"/>
          </a:solidFill>
          <a:latin typeface="+mn-lt"/>
          <a:ea typeface="+mn-ea"/>
          <a:cs typeface="+mn-cs"/>
        </a:defRPr>
      </a:lvl1pPr>
      <a:lvl2pPr marL="0" indent="0" algn="l" defTabSz="712753" rtl="0" eaLnBrk="1" latinLnBrk="0" hangingPunct="1">
        <a:lnSpc>
          <a:spcPts val="1600"/>
        </a:lnSpc>
        <a:spcBef>
          <a:spcPts val="1200"/>
        </a:spcBef>
        <a:spcAft>
          <a:spcPts val="0"/>
        </a:spcAft>
        <a:buFontTx/>
        <a:buNone/>
        <a:defRPr sz="990" kern="1200">
          <a:solidFill>
            <a:schemeClr val="tx2"/>
          </a:solidFill>
          <a:latin typeface="+mn-lt"/>
          <a:ea typeface="+mn-ea"/>
          <a:cs typeface="+mn-cs"/>
        </a:defRPr>
      </a:lvl2pPr>
      <a:lvl3pPr marL="0" indent="0" algn="l" defTabSz="712753" rtl="0" eaLnBrk="1" latinLnBrk="0" hangingPunct="1">
        <a:lnSpc>
          <a:spcPct val="100000"/>
        </a:lnSpc>
        <a:spcBef>
          <a:spcPts val="600"/>
        </a:spcBef>
        <a:spcAft>
          <a:spcPts val="900"/>
        </a:spcAft>
        <a:buFontTx/>
        <a:buNone/>
        <a:defRPr sz="1800" kern="1200">
          <a:solidFill>
            <a:schemeClr val="tx2"/>
          </a:solidFill>
          <a:latin typeface="+mn-lt"/>
          <a:ea typeface="+mn-ea"/>
          <a:cs typeface="+mn-cs"/>
        </a:defRPr>
      </a:lvl3pPr>
      <a:lvl4pPr marL="0" indent="0" algn="l" defTabSz="712753"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712753"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712753"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712753" rtl="0" eaLnBrk="1" latinLnBrk="0" hangingPunct="1">
        <a:lnSpc>
          <a:spcPts val="1200"/>
        </a:lnSpc>
        <a:spcBef>
          <a:spcPts val="1200"/>
        </a:spcBef>
        <a:buFontTx/>
        <a:buNone/>
        <a:defRPr sz="800" b="1" kern="1200">
          <a:solidFill>
            <a:schemeClr val="tx2"/>
          </a:solidFill>
          <a:latin typeface="+mn-lt"/>
          <a:ea typeface="+mn-ea"/>
          <a:cs typeface="+mn-cs"/>
        </a:defRPr>
      </a:lvl7pPr>
      <a:lvl8pPr marL="90005" indent="-90005" algn="l" defTabSz="712753"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8pPr>
      <a:lvl9pPr marL="180009" indent="-90005" algn="l" defTabSz="712753"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9pPr>
    </p:bodyStyle>
    <p:otherStyle>
      <a:defPPr>
        <a:defRPr lang="en-US"/>
      </a:defPPr>
      <a:lvl1pPr marL="0" algn="l" defTabSz="712753" rtl="0" eaLnBrk="1" latinLnBrk="0" hangingPunct="1">
        <a:defRPr sz="636" kern="1200">
          <a:solidFill>
            <a:schemeClr val="tx2"/>
          </a:solidFill>
          <a:latin typeface="+mn-lt"/>
          <a:ea typeface="+mn-ea"/>
          <a:cs typeface="+mn-cs"/>
        </a:defRPr>
      </a:lvl1pPr>
      <a:lvl2pPr marL="0" algn="l" defTabSz="712753" rtl="0" eaLnBrk="1" latinLnBrk="0" hangingPunct="1">
        <a:defRPr sz="636" kern="1200">
          <a:solidFill>
            <a:schemeClr val="tx2"/>
          </a:solidFill>
          <a:latin typeface="+mn-lt"/>
          <a:ea typeface="+mn-ea"/>
          <a:cs typeface="+mn-cs"/>
        </a:defRPr>
      </a:lvl2pPr>
      <a:lvl3pPr marL="712753" algn="l" defTabSz="712753" rtl="0" eaLnBrk="1" latinLnBrk="0" hangingPunct="1">
        <a:defRPr sz="1403" kern="1200">
          <a:solidFill>
            <a:schemeClr val="tx1"/>
          </a:solidFill>
          <a:latin typeface="+mn-lt"/>
          <a:ea typeface="+mn-ea"/>
          <a:cs typeface="+mn-cs"/>
        </a:defRPr>
      </a:lvl3pPr>
      <a:lvl4pPr marL="1069130" algn="l" defTabSz="712753" rtl="0" eaLnBrk="1" latinLnBrk="0" hangingPunct="1">
        <a:defRPr sz="1403" kern="1200">
          <a:solidFill>
            <a:schemeClr val="tx1"/>
          </a:solidFill>
          <a:latin typeface="+mn-lt"/>
          <a:ea typeface="+mn-ea"/>
          <a:cs typeface="+mn-cs"/>
        </a:defRPr>
      </a:lvl4pPr>
      <a:lvl5pPr marL="1425507" algn="l" defTabSz="712753" rtl="0" eaLnBrk="1" latinLnBrk="0" hangingPunct="1">
        <a:defRPr sz="1403" kern="1200">
          <a:solidFill>
            <a:schemeClr val="tx1"/>
          </a:solidFill>
          <a:latin typeface="+mn-lt"/>
          <a:ea typeface="+mn-ea"/>
          <a:cs typeface="+mn-cs"/>
        </a:defRPr>
      </a:lvl5pPr>
      <a:lvl6pPr marL="1781884" algn="l" defTabSz="712753" rtl="0" eaLnBrk="1" latinLnBrk="0" hangingPunct="1">
        <a:defRPr sz="1403" kern="1200">
          <a:solidFill>
            <a:schemeClr val="tx1"/>
          </a:solidFill>
          <a:latin typeface="+mn-lt"/>
          <a:ea typeface="+mn-ea"/>
          <a:cs typeface="+mn-cs"/>
        </a:defRPr>
      </a:lvl6pPr>
      <a:lvl7pPr marL="2138259" algn="l" defTabSz="712753" rtl="0" eaLnBrk="1" latinLnBrk="0" hangingPunct="1">
        <a:defRPr sz="1403" kern="1200">
          <a:solidFill>
            <a:schemeClr val="tx1"/>
          </a:solidFill>
          <a:latin typeface="+mn-lt"/>
          <a:ea typeface="+mn-ea"/>
          <a:cs typeface="+mn-cs"/>
        </a:defRPr>
      </a:lvl7pPr>
      <a:lvl8pPr marL="2494637" algn="l" defTabSz="712753" rtl="0" eaLnBrk="1" latinLnBrk="0" hangingPunct="1">
        <a:defRPr sz="1403" kern="1200">
          <a:solidFill>
            <a:schemeClr val="tx1"/>
          </a:solidFill>
          <a:latin typeface="+mn-lt"/>
          <a:ea typeface="+mn-ea"/>
          <a:cs typeface="+mn-cs"/>
        </a:defRPr>
      </a:lvl8pPr>
      <a:lvl9pPr marL="2851013" algn="l" defTabSz="712753" rtl="0" eaLnBrk="1" latinLnBrk="0" hangingPunct="1">
        <a:defRPr sz="140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81" userDrawn="1">
          <p15:clr>
            <a:srgbClr val="F26B43"/>
          </p15:clr>
        </p15:guide>
        <p15:guide id="2" pos="2478" userDrawn="1">
          <p15:clr>
            <a:srgbClr val="F26B43"/>
          </p15:clr>
        </p15:guide>
        <p15:guide id="3" pos="2277" userDrawn="1">
          <p15:clr>
            <a:srgbClr val="F26B43"/>
          </p15:clr>
        </p15:guide>
        <p15:guide id="11" orient="horz" pos="6471" userDrawn="1">
          <p15:clr>
            <a:srgbClr val="F26B43"/>
          </p15:clr>
        </p15:guide>
        <p15:guide id="12" pos="276" userDrawn="1">
          <p15:clr>
            <a:srgbClr val="F26B43"/>
          </p15:clr>
        </p15:guide>
        <p15:guide id="13" pos="448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3.xml"/><Relationship Id="rId5" Type="http://schemas.openxmlformats.org/officeDocument/2006/relationships/hyperlink" Target="http://www.seedvalley.nl/" TargetMode="External"/><Relationship Id="rId4" Type="http://schemas.openxmlformats.org/officeDocument/2006/relationships/hyperlink" Target="http://www.plantum.nl/"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nvwa.n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fiu.nl/"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3778806-482B-51F9-5FCD-EF513D265C51}"/>
              </a:ext>
            </a:extLst>
          </p:cNvPr>
          <p:cNvSpPr>
            <a:spLocks noGrp="1"/>
          </p:cNvSpPr>
          <p:nvPr>
            <p:ph type="ctrTitle"/>
          </p:nvPr>
        </p:nvSpPr>
        <p:spPr>
          <a:xfrm>
            <a:off x="322570" y="1706360"/>
            <a:ext cx="3276551" cy="940793"/>
          </a:xfrm>
        </p:spPr>
        <p:txBody>
          <a:bodyPr/>
          <a:lstStyle/>
          <a:p>
            <a:r>
              <a:rPr lang="en-GB" sz="1800">
                <a:solidFill>
                  <a:schemeClr val="tx1"/>
                </a:solidFill>
              </a:rPr>
              <a:t>Sector document production of and wholesale of vegetable seeds</a:t>
            </a:r>
          </a:p>
        </p:txBody>
      </p:sp>
      <p:pic>
        <p:nvPicPr>
          <p:cNvPr id="9" name="Afbeelding 8">
            <a:extLst>
              <a:ext uri="{FF2B5EF4-FFF2-40B4-BE49-F238E27FC236}">
                <a16:creationId xmlns:a16="http://schemas.microsoft.com/office/drawing/2014/main" id="{7CFE147D-BA8A-2E35-0C65-399347A49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9066" y="1297659"/>
            <a:ext cx="1768039" cy="995893"/>
          </a:xfrm>
          <a:prstGeom prst="rect">
            <a:avLst/>
          </a:prstGeom>
        </p:spPr>
      </p:pic>
      <p:pic>
        <p:nvPicPr>
          <p:cNvPr id="10" name="Afbeelding 9">
            <a:extLst>
              <a:ext uri="{FF2B5EF4-FFF2-40B4-BE49-F238E27FC236}">
                <a16:creationId xmlns:a16="http://schemas.microsoft.com/office/drawing/2014/main" id="{38391FC7-DFB8-FDBA-2D05-D3BE7383E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683" y="1306663"/>
            <a:ext cx="1501147" cy="845560"/>
          </a:xfrm>
          <a:prstGeom prst="rect">
            <a:avLst/>
          </a:prstGeom>
        </p:spPr>
      </p:pic>
      <p:sp>
        <p:nvSpPr>
          <p:cNvPr id="11" name="Tijdelijke aanduiding voor tekst 3">
            <a:extLst>
              <a:ext uri="{FF2B5EF4-FFF2-40B4-BE49-F238E27FC236}">
                <a16:creationId xmlns:a16="http://schemas.microsoft.com/office/drawing/2014/main" id="{DDD187F5-F7E1-4667-D794-9D30A8FAEFE8}"/>
              </a:ext>
            </a:extLst>
          </p:cNvPr>
          <p:cNvSpPr txBox="1">
            <a:spLocks/>
          </p:cNvSpPr>
          <p:nvPr/>
        </p:nvSpPr>
        <p:spPr>
          <a:xfrm>
            <a:off x="4067683" y="2200062"/>
            <a:ext cx="3201716" cy="328310"/>
          </a:xfrm>
          <a:prstGeom prst="rect">
            <a:avLst/>
          </a:prstGeom>
        </p:spPr>
        <p:txBody>
          <a:bodyPr vert="horz" lIns="0" tIns="45720" rIns="0" bIns="45720" rtlCol="0">
            <a:noAutofit/>
          </a:bodyPr>
          <a:lstStyle>
            <a:lvl1pPr marL="0" indent="0" algn="l" defTabSz="712753" rtl="0" eaLnBrk="1" latinLnBrk="0" hangingPunct="1">
              <a:lnSpc>
                <a:spcPts val="1800"/>
              </a:lnSpc>
              <a:spcBef>
                <a:spcPts val="0"/>
              </a:spcBef>
              <a:buFontTx/>
              <a:buNone/>
              <a:defRPr sz="1800" b="1" kern="1200">
                <a:solidFill>
                  <a:schemeClr val="tx2"/>
                </a:solidFill>
                <a:latin typeface="+mn-lt"/>
                <a:ea typeface="+mn-ea"/>
                <a:cs typeface="+mn-cs"/>
              </a:defRPr>
            </a:lvl1pPr>
            <a:lvl2pPr marL="457224" indent="0" algn="l" defTabSz="712753" rtl="0" eaLnBrk="1" latinLnBrk="0" hangingPunct="1">
              <a:lnSpc>
                <a:spcPts val="1600"/>
              </a:lnSpc>
              <a:spcBef>
                <a:spcPts val="1200"/>
              </a:spcBef>
              <a:spcAft>
                <a:spcPts val="0"/>
              </a:spcAft>
              <a:buFontTx/>
              <a:buNone/>
              <a:defRPr sz="2000" kern="1200">
                <a:solidFill>
                  <a:schemeClr val="tx1">
                    <a:tint val="75000"/>
                  </a:schemeClr>
                </a:solidFill>
                <a:latin typeface="+mn-lt"/>
                <a:ea typeface="+mn-ea"/>
                <a:cs typeface="+mn-cs"/>
              </a:defRPr>
            </a:lvl2pPr>
            <a:lvl3pPr marL="914447" indent="0" algn="l" defTabSz="712753" rtl="0" eaLnBrk="1" latinLnBrk="0" hangingPunct="1">
              <a:lnSpc>
                <a:spcPct val="100000"/>
              </a:lnSpc>
              <a:spcBef>
                <a:spcPts val="600"/>
              </a:spcBef>
              <a:spcAft>
                <a:spcPts val="900"/>
              </a:spcAft>
              <a:buFontTx/>
              <a:buNone/>
              <a:defRPr sz="1800" kern="1200">
                <a:solidFill>
                  <a:schemeClr val="tx1">
                    <a:tint val="75000"/>
                  </a:schemeClr>
                </a:solidFill>
                <a:latin typeface="+mn-lt"/>
                <a:ea typeface="+mn-ea"/>
                <a:cs typeface="+mn-cs"/>
              </a:defRPr>
            </a:lvl3pPr>
            <a:lvl4pPr marL="1371671" indent="0" algn="l" defTabSz="712753" rtl="0" eaLnBrk="1" latinLnBrk="0" hangingPunct="1">
              <a:lnSpc>
                <a:spcPts val="1200"/>
              </a:lnSpc>
              <a:spcBef>
                <a:spcPts val="1200"/>
              </a:spcBef>
              <a:buFontTx/>
              <a:buNone/>
              <a:defRPr sz="1600" kern="1200">
                <a:solidFill>
                  <a:schemeClr val="tx1">
                    <a:tint val="75000"/>
                  </a:schemeClr>
                </a:solidFill>
                <a:latin typeface="+mn-lt"/>
                <a:ea typeface="+mn-ea"/>
                <a:cs typeface="+mn-cs"/>
              </a:defRPr>
            </a:lvl4pPr>
            <a:lvl5pPr marL="1828894" indent="0" algn="l" defTabSz="712753" rtl="0" eaLnBrk="1" latinLnBrk="0" hangingPunct="1">
              <a:lnSpc>
                <a:spcPts val="1200"/>
              </a:lnSpc>
              <a:spcBef>
                <a:spcPts val="1200"/>
              </a:spcBef>
              <a:buFontTx/>
              <a:buNone/>
              <a:defRPr sz="1600" b="1" kern="1200">
                <a:solidFill>
                  <a:schemeClr val="tx1">
                    <a:tint val="75000"/>
                  </a:schemeClr>
                </a:solidFill>
                <a:latin typeface="+mn-lt"/>
                <a:ea typeface="+mn-ea"/>
                <a:cs typeface="+mn-cs"/>
              </a:defRPr>
            </a:lvl5pPr>
            <a:lvl6pPr marL="2286118" indent="0" algn="l" defTabSz="712753" rtl="0" eaLnBrk="1" latinLnBrk="0" hangingPunct="1">
              <a:lnSpc>
                <a:spcPts val="1200"/>
              </a:lnSpc>
              <a:spcBef>
                <a:spcPts val="1200"/>
              </a:spcBef>
              <a:buFontTx/>
              <a:buNone/>
              <a:defRPr sz="1600" i="1" kern="1200">
                <a:solidFill>
                  <a:schemeClr val="tx1">
                    <a:tint val="75000"/>
                  </a:schemeClr>
                </a:solidFill>
                <a:latin typeface="+mn-lt"/>
                <a:ea typeface="+mn-ea"/>
                <a:cs typeface="+mn-cs"/>
              </a:defRPr>
            </a:lvl6pPr>
            <a:lvl7pPr marL="2743342" indent="0" algn="l" defTabSz="712753" rtl="0" eaLnBrk="1" latinLnBrk="0" hangingPunct="1">
              <a:lnSpc>
                <a:spcPts val="1200"/>
              </a:lnSpc>
              <a:spcBef>
                <a:spcPts val="1200"/>
              </a:spcBef>
              <a:buFontTx/>
              <a:buNone/>
              <a:defRPr sz="1600" b="1" kern="1200">
                <a:solidFill>
                  <a:schemeClr val="tx1">
                    <a:tint val="75000"/>
                  </a:schemeClr>
                </a:solidFill>
                <a:latin typeface="+mn-lt"/>
                <a:ea typeface="+mn-ea"/>
                <a:cs typeface="+mn-cs"/>
              </a:defRPr>
            </a:lvl7pPr>
            <a:lvl8pPr marL="3200565" indent="0" algn="l" defTabSz="712753" rtl="0" eaLnBrk="1" latinLnBrk="0" hangingPunct="1">
              <a:lnSpc>
                <a:spcPts val="1200"/>
              </a:lnSpc>
              <a:spcBef>
                <a:spcPts val="0"/>
              </a:spcBef>
              <a:buFont typeface="Wingdings" panose="05000000000000000000" pitchFamily="2" charset="2"/>
              <a:buNone/>
              <a:defRPr sz="1600" kern="1200">
                <a:solidFill>
                  <a:schemeClr val="tx1">
                    <a:tint val="75000"/>
                  </a:schemeClr>
                </a:solidFill>
                <a:latin typeface="+mn-lt"/>
                <a:ea typeface="+mn-ea"/>
                <a:cs typeface="+mn-cs"/>
              </a:defRPr>
            </a:lvl8pPr>
            <a:lvl9pPr marL="3657789" indent="0" algn="l" defTabSz="712753" rtl="0" eaLnBrk="1" latinLnBrk="0" hangingPunct="1">
              <a:lnSpc>
                <a:spcPts val="1200"/>
              </a:lnSpc>
              <a:spcBef>
                <a:spcPts val="0"/>
              </a:spcBef>
              <a:buFont typeface="Wingdings" panose="05000000000000000000" pitchFamily="2" charset="2"/>
              <a:buNone/>
              <a:defRPr sz="1600" kern="1200">
                <a:solidFill>
                  <a:schemeClr val="tx1">
                    <a:tint val="75000"/>
                  </a:schemeClr>
                </a:solidFill>
                <a:latin typeface="+mn-lt"/>
                <a:ea typeface="+mn-ea"/>
                <a:cs typeface="+mn-cs"/>
              </a:defRPr>
            </a:lvl9pPr>
          </a:lstStyle>
          <a:p>
            <a:pPr algn="ctr"/>
            <a:r>
              <a:rPr lang="en-GB" sz="1400">
                <a:solidFill>
                  <a:schemeClr val="tx1"/>
                </a:solidFill>
              </a:rPr>
              <a:t>Collaboration AMLC and Customs</a:t>
            </a:r>
          </a:p>
        </p:txBody>
      </p:sp>
      <p:sp>
        <p:nvSpPr>
          <p:cNvPr id="12" name="Tijdelijke aanduiding voor tekst 58">
            <a:extLst>
              <a:ext uri="{FF2B5EF4-FFF2-40B4-BE49-F238E27FC236}">
                <a16:creationId xmlns:a16="http://schemas.microsoft.com/office/drawing/2014/main" id="{7706D40C-5688-2F0A-2699-45A23C173507}"/>
              </a:ext>
            </a:extLst>
          </p:cNvPr>
          <p:cNvSpPr>
            <a:spLocks noGrp="1"/>
          </p:cNvSpPr>
          <p:nvPr>
            <p:ph type="body" sz="quarter" idx="15"/>
          </p:nvPr>
        </p:nvSpPr>
        <p:spPr>
          <a:xfrm>
            <a:off x="627743" y="2817639"/>
            <a:ext cx="1025414" cy="305427"/>
          </a:xfrm>
        </p:spPr>
        <p:txBody>
          <a:bodyPr/>
          <a:lstStyle/>
          <a:p>
            <a:r>
              <a:rPr lang="en-GB" sz="1600">
                <a:solidFill>
                  <a:schemeClr val="tx1"/>
                </a:solidFill>
                <a:latin typeface="RijksoverheidSansWebText Regular" panose="020B0503040202060203" pitchFamily="34" charset="0"/>
                <a:ea typeface="RijksoverheidSansWebText Regular" panose="020B0503040202060203" pitchFamily="34" charset="0"/>
              </a:rPr>
              <a:t>May 2023</a:t>
            </a:r>
          </a:p>
        </p:txBody>
      </p:sp>
      <p:sp>
        <p:nvSpPr>
          <p:cNvPr id="14" name="Tijdelijke aanduiding voor tekst 59">
            <a:extLst>
              <a:ext uri="{FF2B5EF4-FFF2-40B4-BE49-F238E27FC236}">
                <a16:creationId xmlns:a16="http://schemas.microsoft.com/office/drawing/2014/main" id="{93BEF623-E03E-06F9-300E-E36E9641B83E}"/>
              </a:ext>
            </a:extLst>
          </p:cNvPr>
          <p:cNvSpPr>
            <a:spLocks noGrp="1"/>
          </p:cNvSpPr>
          <p:nvPr>
            <p:ph type="body" sz="quarter" idx="25"/>
          </p:nvPr>
        </p:nvSpPr>
        <p:spPr>
          <a:xfrm>
            <a:off x="612001" y="5556478"/>
            <a:ext cx="2987120" cy="4536756"/>
          </a:xfrm>
        </p:spPr>
        <p:txBody>
          <a:bodyPr/>
          <a:lstStyle/>
          <a:p>
            <a:pPr lvl="2"/>
            <a:r>
              <a:rPr lang="en-GB" sz="1600" b="1">
                <a:solidFill>
                  <a:schemeClr val="tx1"/>
                </a:solidFill>
              </a:rPr>
              <a:t>The sector of production and wholesale of vegetable seeds in the Netherlands</a:t>
            </a:r>
          </a:p>
          <a:p>
            <a:pPr lvl="2" algn="just">
              <a:spcBef>
                <a:spcPts val="0"/>
              </a:spcBef>
            </a:pPr>
            <a:r>
              <a:rPr lang="en-GB" sz="900">
                <a:solidFill>
                  <a:schemeClr val="tx1"/>
                </a:solidFill>
              </a:rPr>
              <a:t>According to the explanation of the Central Bureau of Statistics, the sector of “production and wholesale of seeds” consists of different SBI codes (Standard Business Classification); production is not the same as wholesale. However, the most well-known enterprises in this sector are engaged in both production and trading. They most often classify themselves under SBI code 46212: “Wholesale in seeds, seed potatoes and legumes”. Please note, the classification does not include the wholesale of flower bulbs.</a:t>
            </a:r>
          </a:p>
          <a:p>
            <a:pPr lvl="2" algn="just">
              <a:spcBef>
                <a:spcPts val="0"/>
              </a:spcBef>
            </a:pPr>
            <a:r>
              <a:rPr lang="en-GB" sz="900">
                <a:solidFill>
                  <a:schemeClr val="tx1"/>
                </a:solidFill>
              </a:rPr>
              <a:t>It is important to know that the Netherlands has a leading role in this sector worldwide. It is a very innovative sector that, in addition to seed trading, is also involved in seed propagation and seed technology. More information can be found on the website of Plantum, the trade association for the seed and young plants sector: </a:t>
            </a:r>
            <a:r>
              <a:rPr lang="en-GB" sz="900">
                <a:solidFill>
                  <a:schemeClr val="tx1"/>
                </a:solidFill>
                <a:hlinkClick r:id="rId4"/>
              </a:rPr>
              <a:t>www.plantum.nl</a:t>
            </a:r>
            <a:r>
              <a:rPr lang="en-GB" sz="900">
                <a:solidFill>
                  <a:schemeClr val="tx1"/>
                </a:solidFill>
              </a:rPr>
              <a:t>. </a:t>
            </a:r>
          </a:p>
          <a:p>
            <a:pPr lvl="2" algn="just">
              <a:spcBef>
                <a:spcPts val="0"/>
              </a:spcBef>
            </a:pPr>
            <a:r>
              <a:rPr lang="en-GB" sz="900">
                <a:solidFill>
                  <a:schemeClr val="tx1"/>
                </a:solidFill>
              </a:rPr>
              <a:t>Companies in the sector are certainly competitors, but they also often work together. Another characteristic is that companies in the sector are often located close to each other in regional centres. A well-known partnership is the North Holland is ‘Seed Valley’ (</a:t>
            </a:r>
            <a:r>
              <a:rPr lang="en-GB" sz="900">
                <a:solidFill>
                  <a:schemeClr val="tx1"/>
                </a:solidFill>
                <a:hlinkClick r:id="rId5">
                  <a:extLst>
                    <a:ext uri="{A12FA001-AC4F-418D-AE19-62706E023703}">
                      <ahyp:hlinkClr xmlns:ahyp="http://schemas.microsoft.com/office/drawing/2018/hyperlinkcolor" val="tx"/>
                    </a:ext>
                  </a:extLst>
                </a:hlinkClick>
              </a:rPr>
              <a:t>www.seedvalley.nl</a:t>
            </a:r>
            <a:r>
              <a:rPr lang="en-GB" sz="900">
                <a:solidFill>
                  <a:schemeClr val="tx1"/>
                </a:solidFill>
              </a:rPr>
              <a:t>). But there are also many companies located in the Westland, North Brabant and around Venlo.</a:t>
            </a:r>
          </a:p>
          <a:p>
            <a:pPr lvl="2"/>
            <a:endParaRPr lang="nl-NL" sz="900" dirty="0">
              <a:solidFill>
                <a:schemeClr val="tx1"/>
              </a:solidFill>
            </a:endParaRPr>
          </a:p>
        </p:txBody>
      </p:sp>
      <p:sp>
        <p:nvSpPr>
          <p:cNvPr id="16" name="Tekstvak 15">
            <a:extLst>
              <a:ext uri="{FF2B5EF4-FFF2-40B4-BE49-F238E27FC236}">
                <a16:creationId xmlns:a16="http://schemas.microsoft.com/office/drawing/2014/main" id="{DE96C93C-C88A-C646-BE09-BDFDE70AB89E}"/>
              </a:ext>
            </a:extLst>
          </p:cNvPr>
          <p:cNvSpPr txBox="1"/>
          <p:nvPr/>
        </p:nvSpPr>
        <p:spPr>
          <a:xfrm>
            <a:off x="3841255" y="5556477"/>
            <a:ext cx="3136264" cy="4603248"/>
          </a:xfrm>
          <a:prstGeom prst="rect">
            <a:avLst/>
          </a:prstGeom>
          <a:noFill/>
        </p:spPr>
        <p:txBody>
          <a:bodyPr wrap="square">
            <a:spAutoFit/>
          </a:bodyPr>
          <a:lstStyle/>
          <a:p>
            <a:pPr lvl="2" defTabSz="712753">
              <a:lnSpc>
                <a:spcPct val="100000"/>
              </a:lnSpc>
              <a:spcBef>
                <a:spcPts val="0"/>
              </a:spcBef>
              <a:defRPr/>
            </a:pPr>
            <a:r>
              <a:rPr lang="en-GB" sz="1600" b="1">
                <a:solidFill>
                  <a:schemeClr val="tx1"/>
                </a:solidFill>
                <a:latin typeface="RijksoverheidSansWebText Regula"/>
              </a:rPr>
              <a:t>Innovation, rights and supervision in the sector</a:t>
            </a:r>
          </a:p>
          <a:p>
            <a:pPr lvl="3" algn="just"/>
            <a:r>
              <a:rPr lang="en-GB"/>
              <a:t>Development of varieties</a:t>
            </a:r>
          </a:p>
          <a:p>
            <a:pPr algn="just"/>
            <a:r>
              <a:rPr lang="en-GB">
                <a:solidFill>
                  <a:schemeClr val="tx1"/>
                </a:solidFill>
              </a:rPr>
              <a:t>Developing new varieties takes a lot of time and money. </a:t>
            </a:r>
          </a:p>
          <a:p>
            <a:pPr algn="just"/>
            <a:r>
              <a:rPr lang="en-GB">
                <a:solidFill>
                  <a:schemeClr val="tx1"/>
                </a:solidFill>
              </a:rPr>
              <a:t>Breeders invest up to 15% of their turnover in this development. One form of intellectual property, plant breeder’s rights, gives companies the exclusive right to propagate and sell a new variety for a certain period of time. The breeder’s exemption ensures other breeders are allowed to use this protected crop for further development and to develop new varieties. </a:t>
            </a:r>
          </a:p>
          <a:p>
            <a:endParaRPr lang="nl-NL" dirty="0"/>
          </a:p>
          <a:p>
            <a:pPr algn="just">
              <a:lnSpc>
                <a:spcPct val="100000"/>
              </a:lnSpc>
            </a:pPr>
            <a:r>
              <a:rPr lang="en-GB" sz="1400"/>
              <a:t>Plant breeder’s rights</a:t>
            </a:r>
          </a:p>
          <a:p>
            <a:pPr algn="just"/>
            <a:r>
              <a:rPr lang="en-GB">
                <a:solidFill>
                  <a:schemeClr val="tx1"/>
                </a:solidFill>
              </a:rPr>
              <a:t>Biodiversity and genetic resources are the basic material for plant breeding. It is very important for the constant improvement of varieties to have access to all genetic resources, including commercial plant material. There are various agreements, laid down in several international treaties, to distribute the rules for the use of genetic biodiversity in a proper and fair manner (including the Nagoya protocol and the International Treaty on Plant Genetic Resources for Food and Agriculture).</a:t>
            </a:r>
          </a:p>
          <a:p>
            <a:pPr algn="just"/>
            <a:endParaRPr lang="nl-NL" dirty="0">
              <a:solidFill>
                <a:schemeClr val="tx1"/>
              </a:solidFill>
            </a:endParaRPr>
          </a:p>
        </p:txBody>
      </p:sp>
      <p:sp>
        <p:nvSpPr>
          <p:cNvPr id="22" name="Tijdelijke aanduiding voor tekst 59">
            <a:extLst>
              <a:ext uri="{FF2B5EF4-FFF2-40B4-BE49-F238E27FC236}">
                <a16:creationId xmlns:a16="http://schemas.microsoft.com/office/drawing/2014/main" id="{6C5A16D6-4F90-25FA-401A-B0D1F6059907}"/>
              </a:ext>
            </a:extLst>
          </p:cNvPr>
          <p:cNvSpPr txBox="1">
            <a:spLocks/>
          </p:cNvSpPr>
          <p:nvPr/>
        </p:nvSpPr>
        <p:spPr>
          <a:xfrm>
            <a:off x="627743" y="3242931"/>
            <a:ext cx="6304012" cy="2263274"/>
          </a:xfrm>
          <a:prstGeom prst="rect">
            <a:avLst/>
          </a:prstGeom>
        </p:spPr>
        <p:txBody>
          <a:bodyPr vert="horz" lIns="0" tIns="45720" rIns="0" bIns="45720" rtlCol="0">
            <a:noAutofit/>
          </a:bodyPr>
          <a:lstStyle>
            <a:lvl1pPr marL="0" indent="0" algn="l" defTabSz="712753" rtl="0" eaLnBrk="1" latinLnBrk="0" hangingPunct="1">
              <a:lnSpc>
                <a:spcPts val="1200"/>
              </a:lnSpc>
              <a:spcBef>
                <a:spcPts val="0"/>
              </a:spcBef>
              <a:buFontTx/>
              <a:buNone/>
              <a:defRPr sz="900" kern="1200">
                <a:solidFill>
                  <a:schemeClr val="tx1"/>
                </a:solidFill>
                <a:latin typeface="+mn-lt"/>
                <a:ea typeface="+mn-ea"/>
                <a:cs typeface="+mn-cs"/>
              </a:defRPr>
            </a:lvl1pPr>
            <a:lvl2pPr marL="0" indent="0" algn="l" defTabSz="712753" rtl="0" eaLnBrk="1" latinLnBrk="0" hangingPunct="1">
              <a:lnSpc>
                <a:spcPts val="1600"/>
              </a:lnSpc>
              <a:spcBef>
                <a:spcPts val="1200"/>
              </a:spcBef>
              <a:spcAft>
                <a:spcPts val="0"/>
              </a:spcAft>
              <a:buFontTx/>
              <a:buNone/>
              <a:defRPr sz="990" kern="1200">
                <a:solidFill>
                  <a:schemeClr val="tx2"/>
                </a:solidFill>
                <a:latin typeface="+mn-lt"/>
                <a:ea typeface="+mn-ea"/>
                <a:cs typeface="+mn-cs"/>
              </a:defRPr>
            </a:lvl2pPr>
            <a:lvl3pPr marL="0" indent="0" algn="l" defTabSz="712753" rtl="0" eaLnBrk="1" latinLnBrk="0" hangingPunct="1">
              <a:lnSpc>
                <a:spcPct val="100000"/>
              </a:lnSpc>
              <a:spcBef>
                <a:spcPts val="600"/>
              </a:spcBef>
              <a:spcAft>
                <a:spcPts val="900"/>
              </a:spcAft>
              <a:buFontTx/>
              <a:buNone/>
              <a:defRPr sz="1800" kern="1200">
                <a:solidFill>
                  <a:schemeClr val="tx2"/>
                </a:solidFill>
                <a:latin typeface="+mn-lt"/>
                <a:ea typeface="+mn-ea"/>
                <a:cs typeface="+mn-cs"/>
              </a:defRPr>
            </a:lvl3pPr>
            <a:lvl4pPr marL="0" indent="0" algn="l" defTabSz="712753"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712753"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712753"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712753" rtl="0" eaLnBrk="1" latinLnBrk="0" hangingPunct="1">
              <a:lnSpc>
                <a:spcPts val="1200"/>
              </a:lnSpc>
              <a:spcBef>
                <a:spcPts val="1200"/>
              </a:spcBef>
              <a:buFontTx/>
              <a:buNone/>
              <a:defRPr sz="800" b="1" kern="1200">
                <a:solidFill>
                  <a:schemeClr val="tx2"/>
                </a:solidFill>
                <a:latin typeface="+mn-lt"/>
                <a:ea typeface="+mn-ea"/>
                <a:cs typeface="+mn-cs"/>
              </a:defRPr>
            </a:lvl7pPr>
            <a:lvl8pPr marL="90005" indent="-90005" algn="l" defTabSz="712753"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8pPr>
            <a:lvl9pPr marL="180009" indent="-90005" algn="l" defTabSz="712753"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9pPr>
          </a:lstStyle>
          <a:p>
            <a:pPr lvl="2"/>
            <a:r>
              <a:rPr lang="en-GB" sz="1600" b="1">
                <a:solidFill>
                  <a:schemeClr val="tx1"/>
                </a:solidFill>
              </a:rPr>
              <a:t>Introduction</a:t>
            </a:r>
          </a:p>
          <a:p>
            <a:pPr algn="just">
              <a:lnSpc>
                <a:spcPct val="100000"/>
              </a:lnSpc>
            </a:pPr>
            <a:r>
              <a:rPr lang="en-GB"/>
              <a:t>The Anti-Money Laundering Centre (AMLC) and Dutch Customs started a collaboration on 1 January 2023 in which four sectors were jointly investigated in the context of Trade-Based Money Laundering (TBML).</a:t>
            </a:r>
            <a:r>
              <a:rPr lang="en-GB" sz="900">
                <a:solidFill>
                  <a:schemeClr val="tx1"/>
                </a:solidFill>
              </a:rPr>
              <a:t> </a:t>
            </a:r>
          </a:p>
          <a:p>
            <a:pPr algn="just">
              <a:lnSpc>
                <a:spcPct val="100000"/>
              </a:lnSpc>
            </a:pPr>
            <a:r>
              <a:rPr lang="en-GB"/>
              <a:t>The production and wholesale of vegetable seeds were investigated first.</a:t>
            </a:r>
            <a:r>
              <a:rPr lang="en-GB" sz="900">
                <a:solidFill>
                  <a:schemeClr val="tx1"/>
                </a:solidFill>
              </a:rPr>
              <a:t> An investigation into AMLC data, Customs data and open source information yielded many insights. </a:t>
            </a:r>
            <a:r>
              <a:rPr lang="en-GB"/>
              <a:t>To really get to know the sector, a themed day was organised for the sector, the sector association and regulators.</a:t>
            </a:r>
          </a:p>
          <a:p>
            <a:pPr algn="just">
              <a:lnSpc>
                <a:spcPct val="100000"/>
              </a:lnSpc>
            </a:pPr>
            <a:endParaRPr lang="nl-NL" dirty="0"/>
          </a:p>
          <a:p>
            <a:pPr algn="just">
              <a:lnSpc>
                <a:spcPct val="100000"/>
              </a:lnSpc>
            </a:pPr>
            <a:r>
              <a:rPr lang="en-GB"/>
              <a:t>In this way, joint interpretation is given to the concept of Know Your Sector, which maps out how goods and money flows run and what sector-specific practices are.</a:t>
            </a:r>
            <a:r>
              <a:rPr lang="en-GB" sz="900">
                <a:solidFill>
                  <a:schemeClr val="tx1"/>
                </a:solidFill>
              </a:rPr>
              <a:t> This knowledge can be used to look for deviations in both the flow of goods and money, signals can be better interpreted and any barriers that can be erected to make the sector more resilient to abuse can be examined. </a:t>
            </a:r>
          </a:p>
          <a:p>
            <a:pPr algn="just">
              <a:lnSpc>
                <a:spcPct val="100000"/>
              </a:lnSpc>
            </a:pPr>
            <a:endParaRPr lang="nl-NL" sz="900" dirty="0">
              <a:solidFill>
                <a:schemeClr val="tx1"/>
              </a:solidFill>
            </a:endParaRPr>
          </a:p>
          <a:p>
            <a:pPr algn="just">
              <a:lnSpc>
                <a:spcPct val="100000"/>
              </a:lnSpc>
            </a:pPr>
            <a:r>
              <a:rPr lang="en-GB" sz="900">
                <a:solidFill>
                  <a:schemeClr val="tx1"/>
                </a:solidFill>
              </a:rPr>
              <a:t>The purpose of this document is to share the knowledge gained with analysts, investigations, regulators and other interested parties.</a:t>
            </a:r>
          </a:p>
        </p:txBody>
      </p:sp>
    </p:spTree>
    <p:extLst>
      <p:ext uri="{BB962C8B-B14F-4D97-AF65-F5344CB8AC3E}">
        <p14:creationId xmlns:p14="http://schemas.microsoft.com/office/powerpoint/2010/main" val="110759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D4B5952-BDBD-0391-8FDD-C620F732CB2B}"/>
              </a:ext>
            </a:extLst>
          </p:cNvPr>
          <p:cNvSpPr>
            <a:spLocks noGrp="1"/>
          </p:cNvSpPr>
          <p:nvPr>
            <p:ph type="sldNum" sz="quarter" idx="17"/>
          </p:nvPr>
        </p:nvSpPr>
        <p:spPr/>
        <p:txBody>
          <a:bodyPr/>
          <a:lstStyle/>
          <a:p>
            <a:fld id="{516FCE53-FF70-42EA-B918-B56C48C4B849}" type="slidenum">
              <a:rPr lang="nl-NL" smtClean="0"/>
              <a:pPr/>
              <a:t>2</a:t>
            </a:fld>
            <a:endParaRPr lang="nl-NL"/>
          </a:p>
        </p:txBody>
      </p:sp>
      <p:sp>
        <p:nvSpPr>
          <p:cNvPr id="8" name="Tijdelijke aanduiding voor tekst 5">
            <a:extLst>
              <a:ext uri="{FF2B5EF4-FFF2-40B4-BE49-F238E27FC236}">
                <a16:creationId xmlns:a16="http://schemas.microsoft.com/office/drawing/2014/main" id="{3D23C206-55F8-89D8-9804-B76718CCBB64}"/>
              </a:ext>
            </a:extLst>
          </p:cNvPr>
          <p:cNvSpPr txBox="1">
            <a:spLocks/>
          </p:cNvSpPr>
          <p:nvPr/>
        </p:nvSpPr>
        <p:spPr>
          <a:xfrm>
            <a:off x="3948208" y="1692247"/>
            <a:ext cx="3138739" cy="7008407"/>
          </a:xfrm>
          <a:prstGeom prst="rect">
            <a:avLst/>
          </a:prstGeom>
        </p:spPr>
        <p:txBody>
          <a:bodyPr vert="horz" lIns="0" tIns="45720" rIns="0" bIns="45720" rtlCol="0">
            <a:noAutofit/>
          </a:bodyPr>
          <a:lstStyle>
            <a:lvl1pPr marL="0" indent="0" algn="l" defTabSz="712716" rtl="0" eaLnBrk="1" latinLnBrk="0" hangingPunct="1">
              <a:lnSpc>
                <a:spcPts val="1200"/>
              </a:lnSpc>
              <a:spcBef>
                <a:spcPts val="0"/>
              </a:spcBef>
              <a:buFontTx/>
              <a:buNone/>
              <a:defRPr sz="900" kern="1200">
                <a:solidFill>
                  <a:schemeClr val="tx1"/>
                </a:solidFill>
                <a:latin typeface="+mn-lt"/>
                <a:ea typeface="+mn-ea"/>
                <a:cs typeface="+mn-cs"/>
              </a:defRPr>
            </a:lvl1pPr>
            <a:lvl2pPr marL="0" indent="0" algn="l" defTabSz="712716" rtl="0" eaLnBrk="1" latinLnBrk="0" hangingPunct="1">
              <a:lnSpc>
                <a:spcPts val="1600"/>
              </a:lnSpc>
              <a:spcBef>
                <a:spcPts val="1200"/>
              </a:spcBef>
              <a:spcAft>
                <a:spcPts val="0"/>
              </a:spcAft>
              <a:buFontTx/>
              <a:buNone/>
              <a:defRPr sz="990" kern="1200">
                <a:solidFill>
                  <a:schemeClr val="tx2"/>
                </a:solidFill>
                <a:latin typeface="+mn-lt"/>
                <a:ea typeface="+mn-ea"/>
                <a:cs typeface="+mn-cs"/>
              </a:defRPr>
            </a:lvl2pPr>
            <a:lvl3pPr marL="0" indent="0" algn="l" defTabSz="712716" rtl="0" eaLnBrk="1" latinLnBrk="0" hangingPunct="1">
              <a:lnSpc>
                <a:spcPct val="100000"/>
              </a:lnSpc>
              <a:spcBef>
                <a:spcPts val="600"/>
              </a:spcBef>
              <a:spcAft>
                <a:spcPts val="900"/>
              </a:spcAft>
              <a:buFontTx/>
              <a:buNone/>
              <a:defRPr sz="1800" kern="1200">
                <a:solidFill>
                  <a:schemeClr val="tx2"/>
                </a:solidFill>
                <a:latin typeface="+mn-lt"/>
                <a:ea typeface="+mn-ea"/>
                <a:cs typeface="+mn-cs"/>
              </a:defRPr>
            </a:lvl3pPr>
            <a:lvl4pPr marL="0" indent="0" algn="l" defTabSz="712716"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712716"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712716"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712716" rtl="0" eaLnBrk="1" latinLnBrk="0" hangingPunct="1">
              <a:lnSpc>
                <a:spcPts val="1200"/>
              </a:lnSpc>
              <a:spcBef>
                <a:spcPts val="1200"/>
              </a:spcBef>
              <a:buFontTx/>
              <a:buNone/>
              <a:defRPr sz="800" b="1" kern="1200">
                <a:solidFill>
                  <a:schemeClr val="tx2"/>
                </a:solidFill>
                <a:latin typeface="+mn-lt"/>
                <a:ea typeface="+mn-ea"/>
                <a:cs typeface="+mn-cs"/>
              </a:defRPr>
            </a:lvl7pPr>
            <a:lvl8pPr marL="9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8pPr>
            <a:lvl9pPr marL="18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9pPr>
          </a:lstStyle>
          <a:p>
            <a:pPr lvl="3"/>
            <a:r>
              <a:rPr lang="en-GB" sz="1600" b="1">
                <a:solidFill>
                  <a:schemeClr val="tx1"/>
                </a:solidFill>
                <a:latin typeface="RijksoverheidSansWebText Regula"/>
              </a:rPr>
              <a:t>Import and export of vegetable seeds in</a:t>
            </a:r>
          </a:p>
          <a:p>
            <a:pPr lvl="3"/>
            <a:r>
              <a:rPr lang="en-GB" sz="1600" b="1">
                <a:solidFill>
                  <a:schemeClr val="tx1"/>
                </a:solidFill>
                <a:latin typeface="RijksoverheidSansWebText Regula"/>
              </a:rPr>
              <a:t>the Netherlands</a:t>
            </a:r>
          </a:p>
          <a:p>
            <a:endParaRPr lang="nl-NL" sz="1400" dirty="0">
              <a:solidFill>
                <a:srgbClr val="01689B"/>
              </a:solidFill>
              <a:latin typeface="RijksoverheidSansWebText Regular" panose="020B0503040202060203" pitchFamily="34" charset="0"/>
              <a:ea typeface="RijksoverheidSansWebText Regular" panose="020B0503040202060203" pitchFamily="34" charset="0"/>
              <a:cs typeface="Times New Roman" panose="02020603050405020304" pitchFamily="18" charset="0"/>
            </a:endParaRPr>
          </a:p>
          <a:p>
            <a:r>
              <a:rPr lang="en-GB" sz="1400">
                <a:solidFill>
                  <a:srgbClr val="154273"/>
                </a:solidFill>
                <a:latin typeface="RijksoverheidSansWebText Regular" panose="020B0503040202060203" pitchFamily="34" charset="0"/>
                <a:ea typeface="RijksoverheidSansWebText Regular" panose="020B0503040202060203" pitchFamily="34" charset="0"/>
                <a:cs typeface="Times New Roman" panose="02020603050405020304" pitchFamily="18" charset="0"/>
              </a:rPr>
              <a:t>Commodity Name List International Trade</a:t>
            </a:r>
          </a:p>
          <a:p>
            <a:pPr lvl="3" algn="just">
              <a:spcBef>
                <a:spcPts val="0"/>
              </a:spcBef>
            </a:pPr>
            <a:r>
              <a:rPr lang="en-GB" sz="900">
                <a:solidFill>
                  <a:schemeClr val="tx1"/>
                </a:solidFill>
              </a:rPr>
              <a:t>The Commodity Code Lists are named by Eurostat in the Combined Nomenclature (CN). This Combined Nomenclature contains the classification of goods prescribed by the European Union for the statistics of the International Trade in Goods. The GN has an 8-digit format. </a:t>
            </a:r>
          </a:p>
          <a:p>
            <a:pPr lvl="3" algn="just">
              <a:spcBef>
                <a:spcPts val="0"/>
              </a:spcBef>
            </a:pPr>
            <a:r>
              <a:rPr lang="en-GB" sz="900">
                <a:solidFill>
                  <a:schemeClr val="tx1"/>
                </a:solidFill>
              </a:rPr>
              <a:t>The annual changes result from adjustments that are necessary for both Customs and statistics. </a:t>
            </a:r>
          </a:p>
          <a:p>
            <a:pPr lvl="3">
              <a:spcBef>
                <a:spcPts val="0"/>
              </a:spcBef>
            </a:pPr>
            <a:r>
              <a:rPr lang="en-GB" sz="900">
                <a:solidFill>
                  <a:schemeClr val="tx1"/>
                </a:solidFill>
              </a:rPr>
              <a:t> </a:t>
            </a:r>
          </a:p>
          <a:p>
            <a:pPr lvl="3" algn="just">
              <a:spcBef>
                <a:spcPts val="0"/>
              </a:spcBef>
            </a:pPr>
            <a:r>
              <a:rPr lang="en-GB" sz="900">
                <a:solidFill>
                  <a:schemeClr val="tx1"/>
                </a:solidFill>
              </a:rPr>
              <a:t>Commodity code 12099180 is used for vegetable seed, sowing seed (with the exception of red beet seed). </a:t>
            </a:r>
          </a:p>
          <a:p>
            <a:pPr lvl="3"/>
            <a:r>
              <a:rPr lang="en-GB"/>
              <a:t>Customs value of seeds</a:t>
            </a:r>
          </a:p>
          <a:p>
            <a:pPr lvl="3" algn="just">
              <a:spcBef>
                <a:spcPts val="0"/>
              </a:spcBef>
            </a:pPr>
            <a:r>
              <a:rPr lang="en-GB" sz="900">
                <a:solidFill>
                  <a:schemeClr val="tx1"/>
                </a:solidFill>
              </a:rPr>
              <a:t>One generic commodity code is therefore often used for seeds. This makes differentiation between seed types and the calculation of the average customs value per type difficult. </a:t>
            </a:r>
          </a:p>
          <a:p>
            <a:pPr lvl="3">
              <a:spcBef>
                <a:spcPts val="0"/>
              </a:spcBef>
            </a:pPr>
            <a:endParaRPr lang="nl-NL" sz="900" dirty="0">
              <a:solidFill>
                <a:schemeClr val="tx1"/>
              </a:solidFill>
            </a:endParaRPr>
          </a:p>
          <a:p>
            <a:pPr lvl="3" algn="just">
              <a:spcBef>
                <a:spcPts val="0"/>
              </a:spcBef>
            </a:pPr>
            <a:r>
              <a:rPr lang="en-GB" sz="900">
                <a:solidFill>
                  <a:schemeClr val="tx1"/>
                </a:solidFill>
              </a:rPr>
              <a:t>It is known that the production method influences the value of seeds. Does a greenhouse where a lot of innovation has been applied run limited production batches or are the seeds coming directly from the plant, i.e. hybrid seed (expensive) versus open pollinated seed (cheaper). Plant breeder’s right also affects the value.</a:t>
            </a:r>
          </a:p>
          <a:p>
            <a:pPr lvl="3">
              <a:spcBef>
                <a:spcPts val="0"/>
              </a:spcBef>
            </a:pPr>
            <a:endParaRPr lang="nl-NL" sz="900" dirty="0">
              <a:solidFill>
                <a:schemeClr val="tx1"/>
              </a:solidFill>
            </a:endParaRPr>
          </a:p>
          <a:p>
            <a:pPr lvl="3" algn="just">
              <a:spcBef>
                <a:spcPts val="0"/>
              </a:spcBef>
            </a:pPr>
            <a:r>
              <a:rPr lang="en-GB" sz="900">
                <a:solidFill>
                  <a:schemeClr val="tx1"/>
                </a:solidFill>
              </a:rPr>
              <a:t>As an indication, based on the import data from 2021 and 2022, Customs has calculated that the average declared value per shipment of vegetable seeds upon import was approximately € 37,000. In the same way, based on the export data from 2021 and 2022, it was calculated that the average declared value per shipment of vegetable seeds was € 52,000 upon export.</a:t>
            </a:r>
          </a:p>
          <a:p>
            <a:pPr lvl="3">
              <a:spcBef>
                <a:spcPts val="0"/>
              </a:spcBef>
            </a:pPr>
            <a:endParaRPr lang="nl-NL" sz="900" dirty="0">
              <a:solidFill>
                <a:schemeClr val="tx1"/>
              </a:solidFill>
            </a:endParaRPr>
          </a:p>
          <a:p>
            <a:pPr marL="0" marR="0" lvl="3" indent="0" algn="l" defTabSz="712716"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154273"/>
                </a:solidFill>
                <a:uLnTx/>
                <a:uFillTx/>
                <a:latin typeface="RijksoverheidSansWebText Regula"/>
                <a:ea typeface="+mn-ea"/>
                <a:cs typeface="+mn-cs"/>
              </a:rPr>
              <a:t>Weight</a:t>
            </a:r>
          </a:p>
          <a:p>
            <a:pPr marL="0" marR="0" lvl="3" indent="0" algn="just" defTabSz="712716" rtl="0" eaLnBrk="1" fontAlgn="auto" latinLnBrk="0" hangingPunct="1">
              <a:lnSpc>
                <a:spcPct val="100000"/>
              </a:lnSpc>
              <a:spcBef>
                <a:spcPts val="0"/>
              </a:spcBef>
              <a:spcAft>
                <a:spcPts val="0"/>
              </a:spcAft>
              <a:buClrTx/>
              <a:buSzTx/>
              <a:buFontTx/>
              <a:buNone/>
              <a:tabLst/>
              <a:defRPr/>
            </a:pPr>
            <a:r>
              <a:rPr lang="en-GB" sz="900">
                <a:solidFill>
                  <a:schemeClr val="tx1"/>
                </a:solidFill>
              </a:rPr>
              <a:t>The weight of vegetable seed shipments does not say much about the value of the shipment. This is partly because the weight depends on the type of seed. For example, legume seeds are much larger and heavier than tomato seeds. In addition, seeds intended for open ground (sowing seed), such as seeds for carrots, spinach and various types of cabbage, generally have a lower value than seeds intended for greenhouse cultivation, such as cucumber, pepper and tomato seeds. The weight of a shipment of vegetable seeds ultimately says little about the possible value of this shipment.</a:t>
            </a:r>
          </a:p>
        </p:txBody>
      </p:sp>
      <p:sp>
        <p:nvSpPr>
          <p:cNvPr id="9" name="Tijdelijke aanduiding voor tekst 8">
            <a:extLst>
              <a:ext uri="{FF2B5EF4-FFF2-40B4-BE49-F238E27FC236}">
                <a16:creationId xmlns:a16="http://schemas.microsoft.com/office/drawing/2014/main" id="{E73EEF8C-8B1E-2653-C9A9-3FCF44FC589F}"/>
              </a:ext>
            </a:extLst>
          </p:cNvPr>
          <p:cNvSpPr txBox="1">
            <a:spLocks/>
          </p:cNvSpPr>
          <p:nvPr/>
        </p:nvSpPr>
        <p:spPr>
          <a:xfrm>
            <a:off x="643931" y="4806901"/>
            <a:ext cx="3044824" cy="1779398"/>
          </a:xfrm>
          <a:prstGeom prst="rect">
            <a:avLst/>
          </a:prstGeom>
        </p:spPr>
        <p:txBody>
          <a:bodyPr vert="horz" lIns="0" tIns="45720" rIns="0" bIns="45720" rtlCol="0">
            <a:noAutofit/>
          </a:bodyPr>
          <a:lstStyle>
            <a:lvl1pPr marL="0" indent="0" algn="l" defTabSz="712716" rtl="0" eaLnBrk="1" latinLnBrk="0" hangingPunct="1">
              <a:lnSpc>
                <a:spcPts val="1200"/>
              </a:lnSpc>
              <a:spcBef>
                <a:spcPts val="0"/>
              </a:spcBef>
              <a:buFontTx/>
              <a:buNone/>
              <a:defRPr sz="900" kern="1200">
                <a:solidFill>
                  <a:schemeClr val="tx1"/>
                </a:solidFill>
                <a:latin typeface="+mn-lt"/>
                <a:ea typeface="+mn-ea"/>
                <a:cs typeface="+mn-cs"/>
              </a:defRPr>
            </a:lvl1pPr>
            <a:lvl2pPr marL="0" indent="0" algn="l" defTabSz="712716" rtl="0" eaLnBrk="1" latinLnBrk="0" hangingPunct="1">
              <a:lnSpc>
                <a:spcPts val="1600"/>
              </a:lnSpc>
              <a:spcBef>
                <a:spcPts val="1200"/>
              </a:spcBef>
              <a:spcAft>
                <a:spcPts val="0"/>
              </a:spcAft>
              <a:buFontTx/>
              <a:buNone/>
              <a:defRPr sz="990" kern="1200">
                <a:solidFill>
                  <a:schemeClr val="tx2"/>
                </a:solidFill>
                <a:latin typeface="+mn-lt"/>
                <a:ea typeface="+mn-ea"/>
                <a:cs typeface="+mn-cs"/>
              </a:defRPr>
            </a:lvl2pPr>
            <a:lvl3pPr marL="0" indent="0" algn="l" defTabSz="712716" rtl="0" eaLnBrk="1" latinLnBrk="0" hangingPunct="1">
              <a:lnSpc>
                <a:spcPct val="100000"/>
              </a:lnSpc>
              <a:spcBef>
                <a:spcPts val="600"/>
              </a:spcBef>
              <a:spcAft>
                <a:spcPts val="900"/>
              </a:spcAft>
              <a:buFontTx/>
              <a:buNone/>
              <a:defRPr sz="1800" kern="1200">
                <a:solidFill>
                  <a:schemeClr val="tx2"/>
                </a:solidFill>
                <a:latin typeface="+mn-lt"/>
                <a:ea typeface="+mn-ea"/>
                <a:cs typeface="+mn-cs"/>
              </a:defRPr>
            </a:lvl3pPr>
            <a:lvl4pPr marL="0" indent="0" algn="l" defTabSz="712716"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712716"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712716"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712716" rtl="0" eaLnBrk="1" latinLnBrk="0" hangingPunct="1">
              <a:lnSpc>
                <a:spcPts val="1200"/>
              </a:lnSpc>
              <a:spcBef>
                <a:spcPts val="1200"/>
              </a:spcBef>
              <a:buFontTx/>
              <a:buNone/>
              <a:defRPr sz="800" b="1" kern="1200">
                <a:solidFill>
                  <a:schemeClr val="tx2"/>
                </a:solidFill>
                <a:latin typeface="+mn-lt"/>
                <a:ea typeface="+mn-ea"/>
                <a:cs typeface="+mn-cs"/>
              </a:defRPr>
            </a:lvl7pPr>
            <a:lvl8pPr marL="9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8pPr>
            <a:lvl9pPr marL="18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9pPr>
          </a:lstStyle>
          <a:p>
            <a:pPr algn="just"/>
            <a:endParaRPr lang="nl-NL" dirty="0"/>
          </a:p>
          <a:p>
            <a:pPr algn="just"/>
            <a:endParaRPr lang="nl-NL" dirty="0"/>
          </a:p>
        </p:txBody>
      </p:sp>
      <p:sp>
        <p:nvSpPr>
          <p:cNvPr id="10" name="Tekstvak 9">
            <a:extLst>
              <a:ext uri="{FF2B5EF4-FFF2-40B4-BE49-F238E27FC236}">
                <a16:creationId xmlns:a16="http://schemas.microsoft.com/office/drawing/2014/main" id="{CD8CD755-802E-9D3A-E0AC-C7679038FB2A}"/>
              </a:ext>
            </a:extLst>
          </p:cNvPr>
          <p:cNvSpPr txBox="1"/>
          <p:nvPr/>
        </p:nvSpPr>
        <p:spPr>
          <a:xfrm>
            <a:off x="511915" y="1692248"/>
            <a:ext cx="3176840" cy="7473264"/>
          </a:xfrm>
          <a:prstGeom prst="rect">
            <a:avLst/>
          </a:prstGeom>
          <a:noFill/>
        </p:spPr>
        <p:txBody>
          <a:bodyPr wrap="square">
            <a:spAutoFit/>
          </a:bodyPr>
          <a:lstStyle/>
          <a:p>
            <a:r>
              <a:rPr lang="en-GB" sz="1400">
                <a:solidFill>
                  <a:srgbClr val="154273"/>
                </a:solidFill>
                <a:latin typeface="RijksoverheidSansWebText Regula"/>
              </a:rPr>
              <a:t>Plant breeder’s rights (continued)</a:t>
            </a:r>
          </a:p>
          <a:p>
            <a:pPr algn="just"/>
            <a:r>
              <a:rPr lang="en-GB">
                <a:solidFill>
                  <a:schemeClr val="tx1"/>
                </a:solidFill>
              </a:rPr>
              <a:t>It is also possible to apply for a patent on a new plant property when a technical step has been used for the innovation. There are concerns within the sector about this, partly because varieties with a patented characteristic are no longer freely used by other breeders for further improvement and breeding. </a:t>
            </a:r>
          </a:p>
          <a:p>
            <a:pPr algn="just"/>
            <a:endParaRPr lang="nl-NL" dirty="0">
              <a:solidFill>
                <a:schemeClr val="tx1"/>
              </a:solidFill>
            </a:endParaRPr>
          </a:p>
          <a:p>
            <a:pPr algn="just"/>
            <a:r>
              <a:rPr lang="en-GB">
                <a:solidFill>
                  <a:schemeClr val="tx1"/>
                </a:solidFill>
              </a:rPr>
              <a:t>Innovation in plant breeding is badly needed. Discussions are now being held in Europe about the admission of new techniques in plant breeding. With these new techniques, more targeted work will be done on, for example, resistance to diseases and the consequences of climate change.</a:t>
            </a:r>
          </a:p>
          <a:p>
            <a:pPr lvl="2">
              <a:spcAft>
                <a:spcPts val="0"/>
              </a:spcAft>
            </a:pPr>
            <a:r>
              <a:rPr lang="en-GB" sz="1400"/>
              <a:t>Quality requirements</a:t>
            </a:r>
          </a:p>
          <a:p>
            <a:pPr algn="just"/>
            <a:r>
              <a:rPr lang="en-GB">
                <a:solidFill>
                  <a:schemeClr val="tx1"/>
                </a:solidFill>
              </a:rPr>
              <a:t>Young plants and seeds are transported all over the world and every country has its own regulations when it comes to exporting and importing products. Europe is increasingly exposed to phytosanitary risks due to increasing trade flows and climate change. Thanks to its continuous product innovation, development of new varieties and high quality of seeds and young plants, as well as good logistics, the Netherlands has a strong export position. Market access to third countries is very important for the marketing of the products. </a:t>
            </a:r>
          </a:p>
          <a:p>
            <a:pPr lvl="2">
              <a:spcAft>
                <a:spcPts val="0"/>
              </a:spcAft>
            </a:pPr>
            <a:r>
              <a:rPr lang="en-GB" sz="1400">
                <a:solidFill>
                  <a:srgbClr val="154273"/>
                </a:solidFill>
                <a:latin typeface="RijksoverheidSansWebText Regula"/>
              </a:rPr>
              <a:t>Supervision</a:t>
            </a:r>
          </a:p>
          <a:p>
            <a:pPr lvl="2" algn="just">
              <a:spcBef>
                <a:spcPts val="0"/>
              </a:spcBef>
              <a:spcAft>
                <a:spcPts val="0"/>
              </a:spcAft>
            </a:pPr>
            <a:r>
              <a:rPr lang="en-GB" sz="900">
                <a:solidFill>
                  <a:schemeClr val="tx1"/>
                </a:solidFill>
              </a:rPr>
              <a:t>The more specific supervision of the sector of production and wholesale of seeds lies with the Netherlands Food and Consumer Product Safety Authority (</a:t>
            </a:r>
            <a:r>
              <a:rPr lang="en-GB" sz="900">
                <a:solidFill>
                  <a:schemeClr val="tx1"/>
                </a:solidFill>
                <a:hlinkClick r:id="rId2"/>
              </a:rPr>
              <a:t>www.nvwa.nl</a:t>
            </a:r>
            <a:r>
              <a:rPr lang="en-GB" sz="900">
                <a:solidFill>
                  <a:schemeClr val="tx1"/>
                </a:solidFill>
              </a:rPr>
              <a:t>), Naktuinbouw (www.naktuinbouw.nl) and NAK (www.nak.nl). In summary, the NVWA monitors the health of seeds and plants, while Naktuinbouw and NAK stand for the quality of seeds and plant material (vegetable starting material).</a:t>
            </a:r>
          </a:p>
          <a:p>
            <a:pPr lvl="2" algn="just">
              <a:spcBef>
                <a:spcPts val="0"/>
              </a:spcBef>
              <a:spcAft>
                <a:spcPts val="0"/>
              </a:spcAft>
            </a:pPr>
            <a:endParaRPr lang="nl-NL" sz="900" dirty="0">
              <a:solidFill>
                <a:schemeClr val="tx1"/>
              </a:solidFill>
            </a:endParaRPr>
          </a:p>
          <a:p>
            <a:pPr lvl="2" algn="just">
              <a:spcBef>
                <a:spcPts val="0"/>
              </a:spcBef>
              <a:spcAft>
                <a:spcPts val="0"/>
              </a:spcAft>
            </a:pPr>
            <a:r>
              <a:rPr lang="en-GB" sz="900">
                <a:solidFill>
                  <a:schemeClr val="tx1"/>
                </a:solidFill>
              </a:rPr>
              <a:t>Pursuant to EU Regulation 2019/2072, a phytosanitary certificate is mandatory when importing plants and plant products. Sometimes, it is also mandatory to have imported shipments inspected by the NVWA.  A certificate and inspection are mandatory for a number of seed types in combination with the country of origin (e.g. mustard seed, onion seed, paprika seed, tomato seed). The NVWA is responsible for checking the presence/correctness of a phytosanitary certificate and inspecting the goods upon import. When encountering seeds at the border in passing, Customs calls in inspectors from the NVWA.</a:t>
            </a:r>
          </a:p>
          <a:p>
            <a:pPr lvl="2">
              <a:spcBef>
                <a:spcPts val="0"/>
              </a:spcBef>
              <a:spcAft>
                <a:spcPts val="0"/>
              </a:spcAft>
            </a:pPr>
            <a:endParaRPr lang="nl-NL" sz="900" dirty="0">
              <a:solidFill>
                <a:schemeClr val="tx1"/>
              </a:solidFill>
            </a:endParaRPr>
          </a:p>
          <a:p>
            <a:pPr algn="just"/>
            <a:endParaRPr lang="nl-NL" dirty="0"/>
          </a:p>
        </p:txBody>
      </p:sp>
    </p:spTree>
    <p:extLst>
      <p:ext uri="{BB962C8B-B14F-4D97-AF65-F5344CB8AC3E}">
        <p14:creationId xmlns:p14="http://schemas.microsoft.com/office/powerpoint/2010/main" val="170366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7">
            <a:extLst>
              <a:ext uri="{FF2B5EF4-FFF2-40B4-BE49-F238E27FC236}">
                <a16:creationId xmlns:a16="http://schemas.microsoft.com/office/drawing/2014/main" id="{3BF1E34D-8B37-2D83-702C-A0621252DEC5}"/>
              </a:ext>
            </a:extLst>
          </p:cNvPr>
          <p:cNvSpPr txBox="1">
            <a:spLocks/>
          </p:cNvSpPr>
          <p:nvPr/>
        </p:nvSpPr>
        <p:spPr>
          <a:xfrm>
            <a:off x="612000" y="1526999"/>
            <a:ext cx="3022740" cy="2481121"/>
          </a:xfrm>
          <a:prstGeom prst="rect">
            <a:avLst/>
          </a:prstGeom>
        </p:spPr>
        <p:txBody>
          <a:bodyPr vert="horz" lIns="0" tIns="45720" rIns="0" bIns="45720" rtlCol="0">
            <a:noAutofit/>
          </a:bodyPr>
          <a:lstStyle>
            <a:lvl1pPr marL="0" indent="0" algn="l" defTabSz="712716" rtl="0" eaLnBrk="1" latinLnBrk="0" hangingPunct="1">
              <a:lnSpc>
                <a:spcPts val="1200"/>
              </a:lnSpc>
              <a:spcBef>
                <a:spcPts val="0"/>
              </a:spcBef>
              <a:buFontTx/>
              <a:buNone/>
              <a:defRPr sz="900" kern="1200">
                <a:solidFill>
                  <a:schemeClr val="tx1"/>
                </a:solidFill>
                <a:latin typeface="+mn-lt"/>
                <a:ea typeface="+mn-ea"/>
                <a:cs typeface="+mn-cs"/>
              </a:defRPr>
            </a:lvl1pPr>
            <a:lvl2pPr marL="0" indent="0" algn="l" defTabSz="712716" rtl="0" eaLnBrk="1" latinLnBrk="0" hangingPunct="1">
              <a:lnSpc>
                <a:spcPts val="1600"/>
              </a:lnSpc>
              <a:spcBef>
                <a:spcPts val="1200"/>
              </a:spcBef>
              <a:spcAft>
                <a:spcPts val="0"/>
              </a:spcAft>
              <a:buFontTx/>
              <a:buNone/>
              <a:defRPr sz="990" kern="1200">
                <a:solidFill>
                  <a:schemeClr val="tx2"/>
                </a:solidFill>
                <a:latin typeface="+mn-lt"/>
                <a:ea typeface="+mn-ea"/>
                <a:cs typeface="+mn-cs"/>
              </a:defRPr>
            </a:lvl2pPr>
            <a:lvl3pPr marL="0" indent="0" algn="l" defTabSz="712716" rtl="0" eaLnBrk="1" latinLnBrk="0" hangingPunct="1">
              <a:lnSpc>
                <a:spcPct val="100000"/>
              </a:lnSpc>
              <a:spcBef>
                <a:spcPts val="600"/>
              </a:spcBef>
              <a:spcAft>
                <a:spcPts val="900"/>
              </a:spcAft>
              <a:buFontTx/>
              <a:buNone/>
              <a:defRPr sz="1800" kern="1200">
                <a:solidFill>
                  <a:schemeClr val="tx2"/>
                </a:solidFill>
                <a:latin typeface="+mn-lt"/>
                <a:ea typeface="+mn-ea"/>
                <a:cs typeface="+mn-cs"/>
              </a:defRPr>
            </a:lvl3pPr>
            <a:lvl4pPr marL="0" indent="0" algn="l" defTabSz="712716"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712716"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712716"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712716" rtl="0" eaLnBrk="1" latinLnBrk="0" hangingPunct="1">
              <a:lnSpc>
                <a:spcPts val="1200"/>
              </a:lnSpc>
              <a:spcBef>
                <a:spcPts val="1200"/>
              </a:spcBef>
              <a:buFontTx/>
              <a:buNone/>
              <a:defRPr sz="800" b="1" kern="1200">
                <a:solidFill>
                  <a:schemeClr val="tx2"/>
                </a:solidFill>
                <a:latin typeface="+mn-lt"/>
                <a:ea typeface="+mn-ea"/>
                <a:cs typeface="+mn-cs"/>
              </a:defRPr>
            </a:lvl7pPr>
            <a:lvl8pPr marL="9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8pPr>
            <a:lvl9pPr marL="18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9pPr>
          </a:lstStyle>
          <a:p>
            <a:pPr lvl="2">
              <a:spcBef>
                <a:spcPts val="0"/>
              </a:spcBef>
              <a:spcAft>
                <a:spcPts val="0"/>
              </a:spcAft>
            </a:pPr>
            <a:r>
              <a:rPr lang="en-GB" sz="1400"/>
              <a:t>Obligation to report unusual transactions</a:t>
            </a:r>
          </a:p>
          <a:p>
            <a:pPr lvl="2" algn="just">
              <a:lnSpc>
                <a:spcPts val="1200"/>
              </a:lnSpc>
              <a:spcBef>
                <a:spcPts val="0"/>
              </a:spcBef>
              <a:spcAft>
                <a:spcPts val="0"/>
              </a:spcAft>
            </a:pPr>
            <a:r>
              <a:rPr lang="en-GB" sz="900">
                <a:solidFill>
                  <a:schemeClr val="tx1"/>
                </a:solidFill>
              </a:rPr>
              <a:t>Under the Money Laundering and Terrorist Financing (Prevention) Act (Wwft), buyers and sellers of goods are obliged to report unusual transactions. These reports are made to FIU-Nederland.</a:t>
            </a:r>
          </a:p>
          <a:p>
            <a:pPr algn="just"/>
            <a:r>
              <a:rPr lang="en-GB"/>
              <a:t>Producers of - and the international wholesale of vegetable seeds fall under the reporting group ‘Buyers and sellers of goods’. </a:t>
            </a:r>
            <a:r>
              <a:rPr lang="en-GB">
                <a:solidFill>
                  <a:schemeClr val="tx1"/>
                </a:solidFill>
              </a:rPr>
              <a:t>For more information, please visit the website of FIU Nederland (</a:t>
            </a:r>
            <a:r>
              <a:rPr lang="en-GB">
                <a:solidFill>
                  <a:schemeClr val="tx1"/>
                </a:solidFill>
                <a:hlinkClick r:id="rId2"/>
              </a:rPr>
              <a:t>www.fiu.nl</a:t>
            </a:r>
            <a:r>
              <a:rPr lang="en-GB">
                <a:solidFill>
                  <a:schemeClr val="tx1"/>
                </a:solidFill>
              </a:rPr>
              <a:t>).</a:t>
            </a:r>
          </a:p>
          <a:p>
            <a:pPr algn="just"/>
            <a:r>
              <a:rPr lang="en-GB">
                <a:solidFill>
                  <a:schemeClr val="tx1"/>
                </a:solidFill>
              </a:rPr>
              <a:t>After an investigation, the FIU can declare a reported unusual transaction suspicious. This is what is referred to as a suspicious transaction. </a:t>
            </a:r>
            <a:r>
              <a:rPr lang="en-GB" sz="900">
                <a:solidFill>
                  <a:schemeClr val="tx1"/>
                </a:solidFill>
              </a:rPr>
              <a:t>Suspicious transactions are further investigated by the AMLC, among others, in the context of its duties.</a:t>
            </a:r>
          </a:p>
          <a:p>
            <a:pPr algn="just"/>
            <a:br>
              <a:rPr lang="en-GB" b="1">
                <a:solidFill>
                  <a:schemeClr val="tx1"/>
                </a:solidFill>
              </a:rPr>
            </a:br>
            <a:endParaRPr lang="en-GB" b="1">
              <a:solidFill>
                <a:schemeClr val="tx1"/>
              </a:solidFill>
            </a:endParaRPr>
          </a:p>
        </p:txBody>
      </p:sp>
      <p:sp>
        <p:nvSpPr>
          <p:cNvPr id="4" name="Tijdelijke aanduiding voor tekst 5">
            <a:extLst>
              <a:ext uri="{FF2B5EF4-FFF2-40B4-BE49-F238E27FC236}">
                <a16:creationId xmlns:a16="http://schemas.microsoft.com/office/drawing/2014/main" id="{5CD749D0-D59C-EB4D-C297-4F245762DEFF}"/>
              </a:ext>
            </a:extLst>
          </p:cNvPr>
          <p:cNvSpPr txBox="1">
            <a:spLocks/>
          </p:cNvSpPr>
          <p:nvPr/>
        </p:nvSpPr>
        <p:spPr>
          <a:xfrm>
            <a:off x="612000" y="4882055"/>
            <a:ext cx="2949078" cy="7610074"/>
          </a:xfrm>
          <a:prstGeom prst="rect">
            <a:avLst/>
          </a:prstGeom>
        </p:spPr>
        <p:txBody>
          <a:bodyPr vert="horz" lIns="0" tIns="45720" rIns="0" bIns="45720" rtlCol="0">
            <a:noAutofit/>
          </a:bodyPr>
          <a:lstStyle>
            <a:lvl1pPr marL="0" indent="0" algn="l" defTabSz="712753" rtl="0" eaLnBrk="1" latinLnBrk="0" hangingPunct="1">
              <a:lnSpc>
                <a:spcPts val="1200"/>
              </a:lnSpc>
              <a:spcBef>
                <a:spcPts val="0"/>
              </a:spcBef>
              <a:buFontTx/>
              <a:buNone/>
              <a:defRPr sz="900" kern="1200">
                <a:solidFill>
                  <a:schemeClr val="tx1"/>
                </a:solidFill>
                <a:latin typeface="+mn-lt"/>
                <a:ea typeface="+mn-ea"/>
                <a:cs typeface="+mn-cs"/>
              </a:defRPr>
            </a:lvl1pPr>
            <a:lvl2pPr marL="0" indent="0" algn="l" defTabSz="712753" rtl="0" eaLnBrk="1" latinLnBrk="0" hangingPunct="1">
              <a:lnSpc>
                <a:spcPts val="1600"/>
              </a:lnSpc>
              <a:spcBef>
                <a:spcPts val="1200"/>
              </a:spcBef>
              <a:spcAft>
                <a:spcPts val="0"/>
              </a:spcAft>
              <a:buFontTx/>
              <a:buNone/>
              <a:defRPr sz="990" kern="1200">
                <a:solidFill>
                  <a:schemeClr val="tx2"/>
                </a:solidFill>
                <a:latin typeface="+mn-lt"/>
                <a:ea typeface="+mn-ea"/>
                <a:cs typeface="+mn-cs"/>
              </a:defRPr>
            </a:lvl2pPr>
            <a:lvl3pPr marL="0" indent="0" algn="l" defTabSz="712753" rtl="0" eaLnBrk="1" latinLnBrk="0" hangingPunct="1">
              <a:lnSpc>
                <a:spcPct val="100000"/>
              </a:lnSpc>
              <a:spcBef>
                <a:spcPts val="600"/>
              </a:spcBef>
              <a:spcAft>
                <a:spcPts val="900"/>
              </a:spcAft>
              <a:buFontTx/>
              <a:buNone/>
              <a:defRPr sz="1800" kern="1200">
                <a:solidFill>
                  <a:schemeClr val="tx2"/>
                </a:solidFill>
                <a:latin typeface="+mn-lt"/>
                <a:ea typeface="+mn-ea"/>
                <a:cs typeface="+mn-cs"/>
              </a:defRPr>
            </a:lvl3pPr>
            <a:lvl4pPr marL="0" indent="0" algn="l" defTabSz="712753"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712753"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712753"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712753" rtl="0" eaLnBrk="1" latinLnBrk="0" hangingPunct="1">
              <a:lnSpc>
                <a:spcPts val="1200"/>
              </a:lnSpc>
              <a:spcBef>
                <a:spcPts val="1200"/>
              </a:spcBef>
              <a:buFontTx/>
              <a:buNone/>
              <a:defRPr sz="800" b="1" kern="1200">
                <a:solidFill>
                  <a:schemeClr val="tx2"/>
                </a:solidFill>
                <a:latin typeface="+mn-lt"/>
                <a:ea typeface="+mn-ea"/>
                <a:cs typeface="+mn-cs"/>
              </a:defRPr>
            </a:lvl7pPr>
            <a:lvl8pPr marL="90005" indent="-90005" algn="l" defTabSz="712753"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8pPr>
            <a:lvl9pPr marL="180009" indent="-90005" algn="l" defTabSz="712753"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9pPr>
          </a:lstStyle>
          <a:p>
            <a:pPr lvl="3" algn="just"/>
            <a:r>
              <a:rPr lang="en-GB"/>
              <a:t>Outcomes investigation of suspicious transactions</a:t>
            </a:r>
          </a:p>
          <a:p>
            <a:pPr algn="just"/>
            <a:r>
              <a:rPr lang="en-GB"/>
              <a:t> The investigation examined some 165 suspicious transactions related to the seed technology industry and seed wholesale in general.  The following stands out:</a:t>
            </a:r>
          </a:p>
          <a:p>
            <a:pPr marL="171450" indent="-171450" algn="just">
              <a:buFontTx/>
              <a:buChar char="-"/>
            </a:pPr>
            <a:r>
              <a:rPr lang="en-GB"/>
              <a:t>In almost all cases the suspicious transactions relate to export;</a:t>
            </a:r>
          </a:p>
          <a:p>
            <a:pPr marL="171450" indent="-171450" algn="just">
              <a:buFontTx/>
              <a:buChar char="-"/>
            </a:pPr>
            <a:r>
              <a:rPr lang="en-GB"/>
              <a:t>Most suspicious transactions are reported by banks. The other suspicious transactions are reported by accountants and Payment Service Providers (PSPs);</a:t>
            </a:r>
          </a:p>
          <a:p>
            <a:pPr marL="171450" indent="-171450" algn="just">
              <a:buFontTx/>
              <a:buChar char="-"/>
            </a:pPr>
            <a:r>
              <a:rPr lang="en-GB"/>
              <a:t>The vast majority concerns transfers to bank accounts of Dutch suppliers involved</a:t>
            </a:r>
          </a:p>
          <a:p>
            <a:pPr marL="171450" indent="-171450" algn="just">
              <a:buFontTx/>
              <a:buChar char="-"/>
            </a:pPr>
            <a:r>
              <a:rPr lang="en-GB"/>
              <a:t>These transfers largely originate from the Baltic States;</a:t>
            </a:r>
          </a:p>
          <a:p>
            <a:pPr marL="171450" indent="-171450" algn="just">
              <a:buFontTx/>
              <a:buChar char="-"/>
            </a:pPr>
            <a:r>
              <a:rPr lang="en-GB"/>
              <a:t>The most common reason for reporting is laundromats;</a:t>
            </a:r>
          </a:p>
          <a:p>
            <a:pPr marL="171450" indent="-171450" algn="just">
              <a:buFontTx/>
              <a:buChar char="-"/>
            </a:pPr>
            <a:r>
              <a:rPr lang="en-GB"/>
              <a:t>Sanctions against Iran and Russia were also mentioned as the reason for the reports, whether or not in combination with a laundromat. Affected suppliers try to retain customers from the period before the sanctions were introduced and still accept payment through an unusual channel.</a:t>
            </a:r>
          </a:p>
          <a:p>
            <a:endParaRPr lang="nl-NL" dirty="0"/>
          </a:p>
          <a:p>
            <a:endParaRPr lang="nl-NL" dirty="0"/>
          </a:p>
          <a:p>
            <a:pPr algn="just"/>
            <a:endParaRPr lang="nl-NL" dirty="0"/>
          </a:p>
        </p:txBody>
      </p:sp>
      <p:sp>
        <p:nvSpPr>
          <p:cNvPr id="10" name="Tekstvak 9">
            <a:extLst>
              <a:ext uri="{FF2B5EF4-FFF2-40B4-BE49-F238E27FC236}">
                <a16:creationId xmlns:a16="http://schemas.microsoft.com/office/drawing/2014/main" id="{77349F63-951C-490B-AB01-EDF8C568FE62}"/>
              </a:ext>
            </a:extLst>
          </p:cNvPr>
          <p:cNvSpPr txBox="1"/>
          <p:nvPr/>
        </p:nvSpPr>
        <p:spPr>
          <a:xfrm>
            <a:off x="3779837" y="1749416"/>
            <a:ext cx="3476096" cy="7271221"/>
          </a:xfrm>
          <a:prstGeom prst="rect">
            <a:avLst/>
          </a:prstGeom>
          <a:solidFill>
            <a:schemeClr val="bg1"/>
          </a:solidFill>
        </p:spPr>
        <p:txBody>
          <a:bodyPr wrap="square">
            <a:spAutoFit/>
          </a:bodyPr>
          <a:lstStyle/>
          <a:p>
            <a:pPr lvl="2">
              <a:lnSpc>
                <a:spcPct val="100000"/>
              </a:lnSpc>
            </a:pPr>
            <a:r>
              <a:rPr lang="en-GB" b="1">
                <a:solidFill>
                  <a:schemeClr val="tx1"/>
                </a:solidFill>
              </a:rPr>
              <a:t>What makes the sector vulnerable?</a:t>
            </a:r>
          </a:p>
          <a:p>
            <a:pPr marL="355600" lvl="2" indent="-355600">
              <a:lnSpc>
                <a:spcPct val="100000"/>
              </a:lnSpc>
              <a:tabLst>
                <a:tab pos="355600" algn="l"/>
              </a:tabLst>
            </a:pPr>
            <a:r>
              <a:rPr lang="en-GB" sz="1100" b="1">
                <a:solidFill>
                  <a:schemeClr val="accent1"/>
                </a:solidFill>
              </a:rPr>
              <a:t>	The value of vegetable seeds is difficult to determine because of the wide variation in price and quality. Some seeds cost more per kilo than a kilo of gold. However, other seeds cost no more than a few cents;</a:t>
            </a:r>
          </a:p>
          <a:p>
            <a:pPr marL="355600" lvl="2" indent="-355600">
              <a:lnSpc>
                <a:spcPct val="100000"/>
              </a:lnSpc>
              <a:tabLst>
                <a:tab pos="355600" algn="l"/>
              </a:tabLst>
            </a:pPr>
            <a:r>
              <a:rPr lang="en-GB" sz="900" b="1">
                <a:solidFill>
                  <a:schemeClr val="tx1"/>
                </a:solidFill>
              </a:rPr>
              <a:t>	</a:t>
            </a:r>
            <a:r>
              <a:rPr lang="en-GB" sz="1100" b="1">
                <a:solidFill>
                  <a:schemeClr val="accent1"/>
                </a:solidFill>
              </a:rPr>
              <a:t>Waste and/or loss of A-quality vegetable seeds is still traded as A-quality, despite the lower quality;</a:t>
            </a:r>
          </a:p>
          <a:p>
            <a:pPr marL="355600" lvl="2" indent="-355600">
              <a:lnSpc>
                <a:spcPct val="100000"/>
              </a:lnSpc>
              <a:tabLst>
                <a:tab pos="355600" algn="l"/>
              </a:tabLst>
            </a:pPr>
            <a:r>
              <a:rPr lang="en-GB" sz="1100" b="1">
                <a:solidFill>
                  <a:schemeClr val="accent1"/>
                </a:solidFill>
              </a:rPr>
              <a:t>	A-quality vegetable seeds are cloned and offered at a lower price;</a:t>
            </a:r>
          </a:p>
          <a:p>
            <a:pPr marL="355600" lvl="2" indent="-355600">
              <a:lnSpc>
                <a:spcPct val="100000"/>
              </a:lnSpc>
              <a:tabLst>
                <a:tab pos="355600" algn="l"/>
              </a:tabLst>
            </a:pPr>
            <a:r>
              <a:rPr lang="en-GB" sz="1100" b="1">
                <a:solidFill>
                  <a:schemeClr val="accent1"/>
                </a:solidFill>
              </a:rPr>
              <a:t>	Vegetable seeds with a high value per kg can be moved easily;</a:t>
            </a:r>
          </a:p>
          <a:p>
            <a:pPr marL="355600" lvl="2" indent="-355600">
              <a:lnSpc>
                <a:spcPct val="100000"/>
              </a:lnSpc>
              <a:tabLst>
                <a:tab pos="355600" algn="l"/>
              </a:tabLst>
            </a:pPr>
            <a:r>
              <a:rPr lang="en-GB" sz="1100" b="1">
                <a:solidFill>
                  <a:schemeClr val="accent1"/>
                </a:solidFill>
              </a:rPr>
              <a:t>	B-quality vegetable seeds are repackaged and sold as A-quality vegetable seeds;</a:t>
            </a:r>
          </a:p>
          <a:p>
            <a:pPr lvl="2">
              <a:lnSpc>
                <a:spcPct val="100000"/>
              </a:lnSpc>
              <a:tabLst>
                <a:tab pos="355600" algn="l"/>
              </a:tabLst>
            </a:pPr>
            <a:r>
              <a:rPr lang="en-GB" b="1">
                <a:solidFill>
                  <a:schemeClr val="tx1"/>
                </a:solidFill>
              </a:rPr>
              <a:t>What makes the sector resilient?</a:t>
            </a:r>
          </a:p>
          <a:p>
            <a:pPr marL="355600" lvl="2" indent="-355600">
              <a:lnSpc>
                <a:spcPct val="100000"/>
              </a:lnSpc>
              <a:tabLst>
                <a:tab pos="355600" algn="l"/>
              </a:tabLst>
            </a:pPr>
            <a:r>
              <a:rPr lang="en-GB" sz="1100" b="1">
                <a:solidFill>
                  <a:schemeClr val="accent1"/>
                </a:solidFill>
              </a:rPr>
              <a:t>	Production companies and wholesalers of vegetable seeds work with regular customers;</a:t>
            </a:r>
          </a:p>
          <a:p>
            <a:pPr marL="355600" lvl="2" indent="-355600">
              <a:lnSpc>
                <a:spcPct val="100000"/>
              </a:lnSpc>
              <a:tabLst>
                <a:tab pos="355600" algn="l"/>
              </a:tabLst>
            </a:pPr>
            <a:r>
              <a:rPr lang="en-GB" sz="1100" b="1">
                <a:solidFill>
                  <a:schemeClr val="accent1"/>
                </a:solidFill>
              </a:rPr>
              <a:t>	The vegetable seed sector is relatively small, ‘like knows like’</a:t>
            </a:r>
          </a:p>
          <a:p>
            <a:pPr lvl="2">
              <a:lnSpc>
                <a:spcPct val="100000"/>
              </a:lnSpc>
              <a:tabLst>
                <a:tab pos="355600" algn="l"/>
              </a:tabLst>
            </a:pPr>
            <a:endParaRPr lang="nl-NL" sz="1100" b="1" dirty="0">
              <a:solidFill>
                <a:schemeClr val="accent1"/>
              </a:solidFill>
            </a:endParaRPr>
          </a:p>
          <a:p>
            <a:pPr lvl="2">
              <a:lnSpc>
                <a:spcPct val="100000"/>
              </a:lnSpc>
              <a:tabLst>
                <a:tab pos="355600" algn="l"/>
              </a:tabLst>
            </a:pPr>
            <a:endParaRPr lang="nl-NL" sz="900" b="1" dirty="0">
              <a:solidFill>
                <a:schemeClr val="tx1"/>
              </a:solidFill>
            </a:endParaRPr>
          </a:p>
          <a:p>
            <a:pPr lvl="2">
              <a:lnSpc>
                <a:spcPct val="100000"/>
              </a:lnSpc>
            </a:pPr>
            <a:endParaRPr lang="nl-NL" sz="900" dirty="0">
              <a:solidFill>
                <a:schemeClr val="tx1"/>
              </a:solidFill>
            </a:endParaRPr>
          </a:p>
        </p:txBody>
      </p:sp>
      <p:sp>
        <p:nvSpPr>
          <p:cNvPr id="6" name="Ovaal 5">
            <a:extLst>
              <a:ext uri="{FF2B5EF4-FFF2-40B4-BE49-F238E27FC236}">
                <a16:creationId xmlns:a16="http://schemas.microsoft.com/office/drawing/2014/main" id="{8D07ADC7-B9E4-185F-A315-7418E10C691D}"/>
              </a:ext>
            </a:extLst>
          </p:cNvPr>
          <p:cNvSpPr/>
          <p:nvPr/>
        </p:nvSpPr>
        <p:spPr>
          <a:xfrm>
            <a:off x="3850148" y="2400857"/>
            <a:ext cx="274531" cy="2794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r>
              <a:rPr lang="en-GB" sz="900">
                <a:solidFill>
                  <a:schemeClr val="bg1"/>
                </a:solidFill>
              </a:rPr>
              <a:t>1</a:t>
            </a:r>
          </a:p>
        </p:txBody>
      </p:sp>
      <p:sp>
        <p:nvSpPr>
          <p:cNvPr id="7" name="Ovaal 6">
            <a:extLst>
              <a:ext uri="{FF2B5EF4-FFF2-40B4-BE49-F238E27FC236}">
                <a16:creationId xmlns:a16="http://schemas.microsoft.com/office/drawing/2014/main" id="{C97DE66C-F2DA-CBB2-6B6B-7BD2BD1A8B1A}"/>
              </a:ext>
            </a:extLst>
          </p:cNvPr>
          <p:cNvSpPr/>
          <p:nvPr/>
        </p:nvSpPr>
        <p:spPr>
          <a:xfrm>
            <a:off x="3866976" y="3475601"/>
            <a:ext cx="274531" cy="2794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r>
              <a:rPr lang="en-GB">
                <a:solidFill>
                  <a:schemeClr val="bg1"/>
                </a:solidFill>
              </a:rPr>
              <a:t>2</a:t>
            </a:r>
          </a:p>
        </p:txBody>
      </p:sp>
      <p:sp>
        <p:nvSpPr>
          <p:cNvPr id="8" name="Ovaal 7">
            <a:extLst>
              <a:ext uri="{FF2B5EF4-FFF2-40B4-BE49-F238E27FC236}">
                <a16:creationId xmlns:a16="http://schemas.microsoft.com/office/drawing/2014/main" id="{377F59C2-C2FB-03FA-E784-10C1970E5867}"/>
              </a:ext>
            </a:extLst>
          </p:cNvPr>
          <p:cNvSpPr/>
          <p:nvPr/>
        </p:nvSpPr>
        <p:spPr>
          <a:xfrm>
            <a:off x="3866976" y="4252687"/>
            <a:ext cx="274531" cy="2794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r>
              <a:rPr lang="en-GB" sz="900">
                <a:solidFill>
                  <a:schemeClr val="bg1"/>
                </a:solidFill>
              </a:rPr>
              <a:t>3</a:t>
            </a:r>
          </a:p>
        </p:txBody>
      </p:sp>
      <p:sp>
        <p:nvSpPr>
          <p:cNvPr id="9" name="Ovaal 8">
            <a:extLst>
              <a:ext uri="{FF2B5EF4-FFF2-40B4-BE49-F238E27FC236}">
                <a16:creationId xmlns:a16="http://schemas.microsoft.com/office/drawing/2014/main" id="{5769EC0B-2F01-C9C0-54EF-6BF3CD96207A}"/>
              </a:ext>
            </a:extLst>
          </p:cNvPr>
          <p:cNvSpPr/>
          <p:nvPr/>
        </p:nvSpPr>
        <p:spPr>
          <a:xfrm>
            <a:off x="3878971" y="4834978"/>
            <a:ext cx="274531" cy="2794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r>
              <a:rPr lang="en-GB">
                <a:solidFill>
                  <a:schemeClr val="bg1"/>
                </a:solidFill>
              </a:rPr>
              <a:t>4</a:t>
            </a:r>
          </a:p>
        </p:txBody>
      </p:sp>
      <p:sp>
        <p:nvSpPr>
          <p:cNvPr id="11" name="Ovaal 10">
            <a:extLst>
              <a:ext uri="{FF2B5EF4-FFF2-40B4-BE49-F238E27FC236}">
                <a16:creationId xmlns:a16="http://schemas.microsoft.com/office/drawing/2014/main" id="{CE3E7156-2634-1359-EFE6-5AA1F655EC93}"/>
              </a:ext>
            </a:extLst>
          </p:cNvPr>
          <p:cNvSpPr/>
          <p:nvPr/>
        </p:nvSpPr>
        <p:spPr>
          <a:xfrm>
            <a:off x="3878971" y="5443443"/>
            <a:ext cx="274531" cy="2794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r>
              <a:rPr lang="en-GB" sz="900">
                <a:solidFill>
                  <a:schemeClr val="bg1"/>
                </a:solidFill>
              </a:rPr>
              <a:t>5</a:t>
            </a:r>
          </a:p>
        </p:txBody>
      </p:sp>
      <p:sp>
        <p:nvSpPr>
          <p:cNvPr id="14" name="Ovaal 13">
            <a:extLst>
              <a:ext uri="{FF2B5EF4-FFF2-40B4-BE49-F238E27FC236}">
                <a16:creationId xmlns:a16="http://schemas.microsoft.com/office/drawing/2014/main" id="{2983D3C8-C3B2-D079-C4E1-A371EAFDCF17}"/>
              </a:ext>
            </a:extLst>
          </p:cNvPr>
          <p:cNvSpPr/>
          <p:nvPr/>
        </p:nvSpPr>
        <p:spPr>
          <a:xfrm>
            <a:off x="3837024" y="6802820"/>
            <a:ext cx="274531" cy="2794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r>
              <a:rPr lang="en-GB" sz="900">
                <a:solidFill>
                  <a:schemeClr val="bg1"/>
                </a:solidFill>
              </a:rPr>
              <a:t>1</a:t>
            </a:r>
          </a:p>
        </p:txBody>
      </p:sp>
      <p:sp>
        <p:nvSpPr>
          <p:cNvPr id="15" name="Ovaal 14">
            <a:extLst>
              <a:ext uri="{FF2B5EF4-FFF2-40B4-BE49-F238E27FC236}">
                <a16:creationId xmlns:a16="http://schemas.microsoft.com/office/drawing/2014/main" id="{49CCB908-692F-BA84-A6E5-D4C3FFF87C2A}"/>
              </a:ext>
            </a:extLst>
          </p:cNvPr>
          <p:cNvSpPr/>
          <p:nvPr/>
        </p:nvSpPr>
        <p:spPr>
          <a:xfrm>
            <a:off x="3866976" y="7357267"/>
            <a:ext cx="274531" cy="2794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r>
              <a:rPr lang="en-GB">
                <a:solidFill>
                  <a:schemeClr val="bg1"/>
                </a:solidFill>
              </a:rPr>
              <a:t>2</a:t>
            </a:r>
          </a:p>
        </p:txBody>
      </p:sp>
    </p:spTree>
    <p:extLst>
      <p:ext uri="{BB962C8B-B14F-4D97-AF65-F5344CB8AC3E}">
        <p14:creationId xmlns:p14="http://schemas.microsoft.com/office/powerpoint/2010/main" val="419890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hoek 31">
            <a:extLst>
              <a:ext uri="{FF2B5EF4-FFF2-40B4-BE49-F238E27FC236}">
                <a16:creationId xmlns:a16="http://schemas.microsoft.com/office/drawing/2014/main" id="{98B9658D-9D6D-694A-D91E-78CC32F90B47}"/>
              </a:ext>
            </a:extLst>
          </p:cNvPr>
          <p:cNvSpPr/>
          <p:nvPr/>
        </p:nvSpPr>
        <p:spPr>
          <a:xfrm>
            <a:off x="0" y="8149963"/>
            <a:ext cx="7559675" cy="2452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endParaRPr lang="nl-NL" sz="900" dirty="0">
              <a:solidFill>
                <a:schemeClr val="tx2"/>
              </a:solidFill>
            </a:endParaRPr>
          </a:p>
        </p:txBody>
      </p:sp>
      <p:sp>
        <p:nvSpPr>
          <p:cNvPr id="2" name="Tijdelijke aanduiding voor dianummer 1">
            <a:extLst>
              <a:ext uri="{FF2B5EF4-FFF2-40B4-BE49-F238E27FC236}">
                <a16:creationId xmlns:a16="http://schemas.microsoft.com/office/drawing/2014/main" id="{6D4B5952-BDBD-0391-8FDD-C620F732CB2B}"/>
              </a:ext>
            </a:extLst>
          </p:cNvPr>
          <p:cNvSpPr>
            <a:spLocks noGrp="1"/>
          </p:cNvSpPr>
          <p:nvPr>
            <p:ph type="sldNum" sz="quarter" idx="17"/>
          </p:nvPr>
        </p:nvSpPr>
        <p:spPr/>
        <p:txBody>
          <a:bodyPr/>
          <a:lstStyle/>
          <a:p>
            <a:fld id="{516FCE53-FF70-42EA-B918-B56C48C4B849}" type="slidenum">
              <a:rPr lang="nl-NL" smtClean="0"/>
              <a:pPr/>
              <a:t>4</a:t>
            </a:fld>
            <a:endParaRPr lang="nl-NL"/>
          </a:p>
        </p:txBody>
      </p:sp>
      <p:sp>
        <p:nvSpPr>
          <p:cNvPr id="3" name="Tekstvak 2">
            <a:extLst>
              <a:ext uri="{FF2B5EF4-FFF2-40B4-BE49-F238E27FC236}">
                <a16:creationId xmlns:a16="http://schemas.microsoft.com/office/drawing/2014/main" id="{ACA6E61F-A930-D8E4-8030-64CE3F59159B}"/>
              </a:ext>
            </a:extLst>
          </p:cNvPr>
          <p:cNvSpPr txBox="1"/>
          <p:nvPr/>
        </p:nvSpPr>
        <p:spPr>
          <a:xfrm>
            <a:off x="492581" y="1438162"/>
            <a:ext cx="3194604" cy="2277547"/>
          </a:xfrm>
          <a:prstGeom prst="rect">
            <a:avLst/>
          </a:prstGeom>
          <a:noFill/>
        </p:spPr>
        <p:txBody>
          <a:bodyPr wrap="square">
            <a:spAutoFit/>
          </a:bodyPr>
          <a:lstStyle/>
          <a:p>
            <a:pPr lvl="2" defTabSz="712753">
              <a:lnSpc>
                <a:spcPct val="100000"/>
              </a:lnSpc>
              <a:spcBef>
                <a:spcPts val="600"/>
              </a:spcBef>
              <a:spcAft>
                <a:spcPts val="0"/>
              </a:spcAft>
              <a:defRPr/>
            </a:pPr>
            <a:r>
              <a:rPr lang="en-GB" sz="1400"/>
              <a:t>Import 2021-2022</a:t>
            </a:r>
          </a:p>
          <a:p>
            <a:pPr marL="171459" lvl="7" indent="-171459" defTabSz="712753">
              <a:lnSpc>
                <a:spcPct val="100000"/>
              </a:lnSpc>
              <a:spcBef>
                <a:spcPts val="600"/>
              </a:spcBef>
              <a:buFont typeface="Arial" panose="020B0604020202020204" pitchFamily="34" charset="0"/>
              <a:buChar char="•"/>
              <a:defRPr/>
            </a:pPr>
            <a:r>
              <a:rPr lang="en-GB"/>
              <a:t>During this period, vegetable seeds worth €663 million were imported via the Netherlands (€304 million in 2021 and €359 million in 2022).</a:t>
            </a:r>
          </a:p>
          <a:p>
            <a:pPr marL="171459" lvl="7" indent="-171459" defTabSz="712753">
              <a:lnSpc>
                <a:spcPct val="100000"/>
              </a:lnSpc>
              <a:spcBef>
                <a:spcPts val="600"/>
              </a:spcBef>
              <a:buFont typeface="Arial" panose="020B0604020202020204" pitchFamily="34" charset="0"/>
              <a:buChar char="•"/>
              <a:defRPr/>
            </a:pPr>
            <a:r>
              <a:rPr lang="en-GB"/>
              <a:t>The average declared value per shipment of vegetable seeds upon import is €37,000.</a:t>
            </a:r>
          </a:p>
          <a:p>
            <a:pPr marL="171459" lvl="7" indent="-171459" defTabSz="712753">
              <a:lnSpc>
                <a:spcPct val="100000"/>
              </a:lnSpc>
              <a:spcBef>
                <a:spcPts val="600"/>
              </a:spcBef>
              <a:buFont typeface="Arial" panose="020B0604020202020204" pitchFamily="34" charset="0"/>
              <a:buChar char="•"/>
              <a:defRPr/>
            </a:pPr>
            <a:r>
              <a:rPr lang="en-GB"/>
              <a:t>Import prices vary from €0.01 to €660.00 per kg</a:t>
            </a:r>
          </a:p>
          <a:p>
            <a:pPr marL="171459" lvl="7" indent="-171459" defTabSz="712753">
              <a:lnSpc>
                <a:spcPct val="100000"/>
              </a:lnSpc>
              <a:spcBef>
                <a:spcPts val="600"/>
              </a:spcBef>
              <a:buFont typeface="Arial" panose="020B0604020202020204" pitchFamily="34" charset="0"/>
              <a:buChar char="•"/>
              <a:defRPr/>
            </a:pPr>
            <a:r>
              <a:rPr lang="en-GB"/>
              <a:t>Breeding and selection companies account for 85-90% of the total declared value of vegetable seeds upon import.</a:t>
            </a:r>
          </a:p>
          <a:p>
            <a:pPr marL="171459" lvl="7" indent="-171459" defTabSz="712753">
              <a:lnSpc>
                <a:spcPct val="100000"/>
              </a:lnSpc>
              <a:spcBef>
                <a:spcPts val="600"/>
              </a:spcBef>
              <a:buFont typeface="Arial" panose="020B0604020202020204" pitchFamily="34" charset="0"/>
              <a:buChar char="•"/>
              <a:defRPr/>
            </a:pPr>
            <a:r>
              <a:rPr lang="en-GB"/>
              <a:t>During this period, a net total of 8.7 million kilogrammes of vegetable seeds was imported (4.5 million kilogrammes in 2021 and 4.2 million kilogrammes in 2022).</a:t>
            </a:r>
          </a:p>
        </p:txBody>
      </p:sp>
      <p:sp>
        <p:nvSpPr>
          <p:cNvPr id="4" name="Rechthoek 3">
            <a:extLst>
              <a:ext uri="{FF2B5EF4-FFF2-40B4-BE49-F238E27FC236}">
                <a16:creationId xmlns:a16="http://schemas.microsoft.com/office/drawing/2014/main" id="{E7DF0CED-2B11-F905-E2FD-F87DD3BD3C7E}"/>
              </a:ext>
            </a:extLst>
          </p:cNvPr>
          <p:cNvSpPr/>
          <p:nvPr/>
        </p:nvSpPr>
        <p:spPr>
          <a:xfrm>
            <a:off x="0" y="3467286"/>
            <a:ext cx="7559675" cy="2452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p>
            <a:pPr algn="ctr"/>
            <a:endParaRPr lang="nl-NL" sz="900" dirty="0">
              <a:solidFill>
                <a:schemeClr val="tx2"/>
              </a:solidFill>
            </a:endParaRPr>
          </a:p>
        </p:txBody>
      </p:sp>
      <p:pic>
        <p:nvPicPr>
          <p:cNvPr id="7" name="Afbeelding 6">
            <a:extLst>
              <a:ext uri="{FF2B5EF4-FFF2-40B4-BE49-F238E27FC236}">
                <a16:creationId xmlns:a16="http://schemas.microsoft.com/office/drawing/2014/main" id="{BC8EFB9A-F731-A41B-ED48-4545419C2A10}"/>
              </a:ext>
            </a:extLst>
          </p:cNvPr>
          <p:cNvPicPr>
            <a:picLocks noChangeAspect="1"/>
          </p:cNvPicPr>
          <p:nvPr/>
        </p:nvPicPr>
        <p:blipFill rotWithShape="1">
          <a:blip r:embed="rId2"/>
          <a:srcRect b="8846"/>
          <a:stretch/>
        </p:blipFill>
        <p:spPr>
          <a:xfrm>
            <a:off x="3762057" y="1377923"/>
            <a:ext cx="3499803" cy="2009719"/>
          </a:xfrm>
          <a:prstGeom prst="rect">
            <a:avLst/>
          </a:prstGeom>
        </p:spPr>
      </p:pic>
      <p:pic>
        <p:nvPicPr>
          <p:cNvPr id="8" name="Afbeelding 7">
            <a:extLst>
              <a:ext uri="{FF2B5EF4-FFF2-40B4-BE49-F238E27FC236}">
                <a16:creationId xmlns:a16="http://schemas.microsoft.com/office/drawing/2014/main" id="{58911B97-CC83-3E33-F250-0B85ADCAFE76}"/>
              </a:ext>
            </a:extLst>
          </p:cNvPr>
          <p:cNvPicPr>
            <a:picLocks noChangeAspect="1"/>
          </p:cNvPicPr>
          <p:nvPr/>
        </p:nvPicPr>
        <p:blipFill rotWithShape="1">
          <a:blip r:embed="rId3"/>
          <a:srcRect l="13024" t="19415" r="9695"/>
          <a:stretch/>
        </p:blipFill>
        <p:spPr>
          <a:xfrm>
            <a:off x="272442" y="3798968"/>
            <a:ext cx="3414742" cy="2068562"/>
          </a:xfrm>
          <a:prstGeom prst="rect">
            <a:avLst/>
          </a:prstGeom>
        </p:spPr>
      </p:pic>
      <p:pic>
        <p:nvPicPr>
          <p:cNvPr id="9" name="Afbeelding 8">
            <a:extLst>
              <a:ext uri="{FF2B5EF4-FFF2-40B4-BE49-F238E27FC236}">
                <a16:creationId xmlns:a16="http://schemas.microsoft.com/office/drawing/2014/main" id="{27BCA11D-C6FF-8BF1-2E28-2A6B043FB4A1}"/>
              </a:ext>
            </a:extLst>
          </p:cNvPr>
          <p:cNvPicPr>
            <a:picLocks noChangeAspect="1"/>
          </p:cNvPicPr>
          <p:nvPr/>
        </p:nvPicPr>
        <p:blipFill rotWithShape="1">
          <a:blip r:embed="rId4"/>
          <a:srcRect l="3979" t="12726" r="5946"/>
          <a:stretch/>
        </p:blipFill>
        <p:spPr>
          <a:xfrm>
            <a:off x="3830004" y="3823776"/>
            <a:ext cx="3230591" cy="2029570"/>
          </a:xfrm>
          <a:prstGeom prst="rect">
            <a:avLst/>
          </a:prstGeom>
        </p:spPr>
      </p:pic>
      <p:sp>
        <p:nvSpPr>
          <p:cNvPr id="10" name="Tekstvak 9">
            <a:extLst>
              <a:ext uri="{FF2B5EF4-FFF2-40B4-BE49-F238E27FC236}">
                <a16:creationId xmlns:a16="http://schemas.microsoft.com/office/drawing/2014/main" id="{257E8E01-2D20-44EF-D0F5-809907E8364A}"/>
              </a:ext>
            </a:extLst>
          </p:cNvPr>
          <p:cNvSpPr txBox="1"/>
          <p:nvPr/>
        </p:nvSpPr>
        <p:spPr>
          <a:xfrm>
            <a:off x="531913" y="5875307"/>
            <a:ext cx="3321584" cy="2354491"/>
          </a:xfrm>
          <a:prstGeom prst="rect">
            <a:avLst/>
          </a:prstGeom>
          <a:noFill/>
        </p:spPr>
        <p:txBody>
          <a:bodyPr wrap="square">
            <a:spAutoFit/>
          </a:bodyPr>
          <a:lstStyle/>
          <a:p>
            <a:pPr lvl="2" defTabSz="712753">
              <a:lnSpc>
                <a:spcPct val="100000"/>
              </a:lnSpc>
              <a:spcBef>
                <a:spcPts val="600"/>
              </a:spcBef>
              <a:spcAft>
                <a:spcPts val="0"/>
              </a:spcAft>
              <a:defRPr/>
            </a:pPr>
            <a:r>
              <a:rPr lang="en-GB" sz="1400"/>
              <a:t>Export 2021-2022</a:t>
            </a:r>
          </a:p>
          <a:p>
            <a:pPr marL="171459" lvl="7" indent="-171459" defTabSz="712753">
              <a:lnSpc>
                <a:spcPct val="100000"/>
              </a:lnSpc>
              <a:spcBef>
                <a:spcPts val="600"/>
              </a:spcBef>
              <a:buFont typeface="Arial" panose="020B0604020202020204" pitchFamily="34" charset="0"/>
              <a:buChar char="•"/>
              <a:defRPr/>
            </a:pPr>
            <a:r>
              <a:rPr lang="en-GB"/>
              <a:t>During this period, € 2.6 billion worth of vegetable seeds were exported via the Netherlands (€1.3 billion in both 2021 and 2022).</a:t>
            </a:r>
          </a:p>
          <a:p>
            <a:pPr marL="171459" lvl="7" indent="-171459" defTabSz="712753">
              <a:lnSpc>
                <a:spcPct val="100000"/>
              </a:lnSpc>
              <a:spcBef>
                <a:spcPts val="600"/>
              </a:spcBef>
              <a:buFont typeface="Arial" panose="020B0604020202020204" pitchFamily="34" charset="0"/>
              <a:buChar char="•"/>
              <a:defRPr/>
            </a:pPr>
            <a:r>
              <a:rPr lang="en-GB"/>
              <a:t>The average declared value per shipment of vegetable seeds upon export is €52,000.</a:t>
            </a:r>
          </a:p>
          <a:p>
            <a:pPr marL="171459" lvl="7" indent="-171459" defTabSz="712753">
              <a:lnSpc>
                <a:spcPct val="100000"/>
              </a:lnSpc>
              <a:spcBef>
                <a:spcPts val="600"/>
              </a:spcBef>
              <a:buFont typeface="Arial" panose="020B0604020202020204" pitchFamily="34" charset="0"/>
              <a:buChar char="•"/>
              <a:defRPr/>
            </a:pPr>
            <a:r>
              <a:rPr lang="en-GB"/>
              <a:t>Export prices vary from €0.001 to several million euros per kg.</a:t>
            </a:r>
          </a:p>
          <a:p>
            <a:pPr marL="171459" lvl="7" indent="-171459" defTabSz="712753">
              <a:lnSpc>
                <a:spcPct val="100000"/>
              </a:lnSpc>
              <a:spcBef>
                <a:spcPts val="600"/>
              </a:spcBef>
              <a:buFont typeface="Arial" panose="020B0604020202020204" pitchFamily="34" charset="0"/>
              <a:buChar char="•"/>
              <a:defRPr/>
            </a:pPr>
            <a:r>
              <a:rPr lang="en-GB"/>
              <a:t>Breeding and selection companies account for nearly 95% of the total declared value of vegetable seeds upon export.</a:t>
            </a:r>
          </a:p>
          <a:p>
            <a:pPr marL="171459" lvl="7" indent="-171459" defTabSz="712753">
              <a:lnSpc>
                <a:spcPct val="100000"/>
              </a:lnSpc>
              <a:spcBef>
                <a:spcPts val="600"/>
              </a:spcBef>
              <a:buFont typeface="Arial" panose="020B0604020202020204" pitchFamily="34" charset="0"/>
              <a:buChar char="•"/>
              <a:defRPr/>
            </a:pPr>
            <a:r>
              <a:rPr lang="en-GB"/>
              <a:t>During this period, a net total of 16.6 million kilogrammes of vegetable seeds was exported (7.3 million kilogrammes in 2021 and 9.3 million kilogrammes in 2022).</a:t>
            </a:r>
          </a:p>
        </p:txBody>
      </p:sp>
      <p:pic>
        <p:nvPicPr>
          <p:cNvPr id="12" name="Afbeelding 11">
            <a:extLst>
              <a:ext uri="{FF2B5EF4-FFF2-40B4-BE49-F238E27FC236}">
                <a16:creationId xmlns:a16="http://schemas.microsoft.com/office/drawing/2014/main" id="{1DCB51AA-2976-DAA9-A22F-3EBD109E9E40}"/>
              </a:ext>
            </a:extLst>
          </p:cNvPr>
          <p:cNvPicPr>
            <a:picLocks noChangeAspect="1"/>
          </p:cNvPicPr>
          <p:nvPr/>
        </p:nvPicPr>
        <p:blipFill rotWithShape="1">
          <a:blip r:embed="rId5"/>
          <a:srcRect b="3839"/>
          <a:stretch/>
        </p:blipFill>
        <p:spPr>
          <a:xfrm>
            <a:off x="3831939" y="5993504"/>
            <a:ext cx="3429921" cy="2038590"/>
          </a:xfrm>
          <a:prstGeom prst="rect">
            <a:avLst/>
          </a:prstGeom>
        </p:spPr>
      </p:pic>
      <p:sp>
        <p:nvSpPr>
          <p:cNvPr id="26" name="Tekstvak 25">
            <a:extLst>
              <a:ext uri="{FF2B5EF4-FFF2-40B4-BE49-F238E27FC236}">
                <a16:creationId xmlns:a16="http://schemas.microsoft.com/office/drawing/2014/main" id="{39F903BD-7A48-572C-425E-CF1B6D80C19E}"/>
              </a:ext>
            </a:extLst>
          </p:cNvPr>
          <p:cNvSpPr txBox="1"/>
          <p:nvPr/>
        </p:nvSpPr>
        <p:spPr>
          <a:xfrm>
            <a:off x="477340" y="3525864"/>
            <a:ext cx="3048205" cy="246221"/>
          </a:xfrm>
          <a:prstGeom prst="rect">
            <a:avLst/>
          </a:prstGeom>
          <a:solidFill>
            <a:schemeClr val="bg2"/>
          </a:solidFill>
        </p:spPr>
        <p:txBody>
          <a:bodyPr wrap="square">
            <a:spAutoFit/>
          </a:bodyPr>
          <a:lstStyle/>
          <a:p>
            <a:r>
              <a:rPr lang="en-GB" sz="1050"/>
              <a:t>Distribution by imports in value by country 2021-2022</a:t>
            </a:r>
          </a:p>
        </p:txBody>
      </p:sp>
      <p:sp>
        <p:nvSpPr>
          <p:cNvPr id="27" name="Tekstvak 26">
            <a:extLst>
              <a:ext uri="{FF2B5EF4-FFF2-40B4-BE49-F238E27FC236}">
                <a16:creationId xmlns:a16="http://schemas.microsoft.com/office/drawing/2014/main" id="{47CBA953-8902-0036-A2D1-AB2FDEBEEFA3}"/>
              </a:ext>
            </a:extLst>
          </p:cNvPr>
          <p:cNvSpPr txBox="1"/>
          <p:nvPr/>
        </p:nvSpPr>
        <p:spPr>
          <a:xfrm>
            <a:off x="4034130" y="3527453"/>
            <a:ext cx="3146400" cy="246221"/>
          </a:xfrm>
          <a:prstGeom prst="rect">
            <a:avLst/>
          </a:prstGeom>
          <a:solidFill>
            <a:schemeClr val="bg2"/>
          </a:solidFill>
        </p:spPr>
        <p:txBody>
          <a:bodyPr wrap="square">
            <a:spAutoFit/>
          </a:bodyPr>
          <a:lstStyle/>
          <a:p>
            <a:r>
              <a:rPr lang="en-GB" sz="1050"/>
              <a:t>Distribution by imports in weight by country 2021-2022</a:t>
            </a:r>
          </a:p>
        </p:txBody>
      </p:sp>
      <p:sp>
        <p:nvSpPr>
          <p:cNvPr id="31" name="Tekstvak 30">
            <a:extLst>
              <a:ext uri="{FF2B5EF4-FFF2-40B4-BE49-F238E27FC236}">
                <a16:creationId xmlns:a16="http://schemas.microsoft.com/office/drawing/2014/main" id="{C0A712C1-F7E4-7642-DA85-0CD3F9496F7A}"/>
              </a:ext>
            </a:extLst>
          </p:cNvPr>
          <p:cNvSpPr txBox="1"/>
          <p:nvPr/>
        </p:nvSpPr>
        <p:spPr>
          <a:xfrm>
            <a:off x="1943665" y="1036944"/>
            <a:ext cx="4540955" cy="266098"/>
          </a:xfrm>
          <a:prstGeom prst="rect">
            <a:avLst/>
          </a:prstGeom>
          <a:solidFill>
            <a:schemeClr val="bg1"/>
          </a:solidFill>
        </p:spPr>
        <p:txBody>
          <a:bodyPr wrap="square">
            <a:spAutoFit/>
          </a:bodyPr>
          <a:lstStyle/>
          <a:p>
            <a:r>
              <a:rPr lang="en-GB" sz="1600" b="1">
                <a:solidFill>
                  <a:schemeClr val="tx1"/>
                </a:solidFill>
              </a:rPr>
              <a:t>Import and export of seeds in the Netherlands (continued)</a:t>
            </a:r>
          </a:p>
        </p:txBody>
      </p:sp>
      <p:pic>
        <p:nvPicPr>
          <p:cNvPr id="35" name="Afbeelding 34">
            <a:extLst>
              <a:ext uri="{FF2B5EF4-FFF2-40B4-BE49-F238E27FC236}">
                <a16:creationId xmlns:a16="http://schemas.microsoft.com/office/drawing/2014/main" id="{FF84E4FA-14ED-0012-C1BC-CC3C42AB21A1}"/>
              </a:ext>
            </a:extLst>
          </p:cNvPr>
          <p:cNvPicPr>
            <a:picLocks noChangeAspect="1"/>
          </p:cNvPicPr>
          <p:nvPr/>
        </p:nvPicPr>
        <p:blipFill rotWithShape="1">
          <a:blip r:embed="rId6"/>
          <a:srcRect t="17878"/>
          <a:stretch/>
        </p:blipFill>
        <p:spPr>
          <a:xfrm>
            <a:off x="152626" y="8367880"/>
            <a:ext cx="3682465" cy="2206167"/>
          </a:xfrm>
          <a:prstGeom prst="rect">
            <a:avLst/>
          </a:prstGeom>
        </p:spPr>
      </p:pic>
      <p:pic>
        <p:nvPicPr>
          <p:cNvPr id="36" name="Afbeelding 35">
            <a:extLst>
              <a:ext uri="{FF2B5EF4-FFF2-40B4-BE49-F238E27FC236}">
                <a16:creationId xmlns:a16="http://schemas.microsoft.com/office/drawing/2014/main" id="{B976E404-8ED6-2E00-C680-318BB65BB194}"/>
              </a:ext>
            </a:extLst>
          </p:cNvPr>
          <p:cNvPicPr>
            <a:picLocks noChangeAspect="1"/>
          </p:cNvPicPr>
          <p:nvPr/>
        </p:nvPicPr>
        <p:blipFill rotWithShape="1">
          <a:blip r:embed="rId7"/>
          <a:srcRect t="10959" r="4297"/>
          <a:stretch/>
        </p:blipFill>
        <p:spPr>
          <a:xfrm>
            <a:off x="3464156" y="8348007"/>
            <a:ext cx="3889144" cy="2224782"/>
          </a:xfrm>
          <a:prstGeom prst="rect">
            <a:avLst/>
          </a:prstGeom>
        </p:spPr>
      </p:pic>
      <p:sp>
        <p:nvSpPr>
          <p:cNvPr id="37" name="Tekstvak 36">
            <a:extLst>
              <a:ext uri="{FF2B5EF4-FFF2-40B4-BE49-F238E27FC236}">
                <a16:creationId xmlns:a16="http://schemas.microsoft.com/office/drawing/2014/main" id="{614DCB5A-DEC4-C78A-9408-120B380E5188}"/>
              </a:ext>
            </a:extLst>
          </p:cNvPr>
          <p:cNvSpPr txBox="1"/>
          <p:nvPr/>
        </p:nvSpPr>
        <p:spPr>
          <a:xfrm>
            <a:off x="442399" y="8223183"/>
            <a:ext cx="3244785" cy="246221"/>
          </a:xfrm>
          <a:prstGeom prst="rect">
            <a:avLst/>
          </a:prstGeom>
          <a:solidFill>
            <a:schemeClr val="bg2"/>
          </a:solidFill>
        </p:spPr>
        <p:txBody>
          <a:bodyPr wrap="square">
            <a:spAutoFit/>
          </a:bodyPr>
          <a:lstStyle/>
          <a:p>
            <a:r>
              <a:rPr lang="en-GB" sz="1050"/>
              <a:t>Distribution by exports in value by country 2021-2022</a:t>
            </a:r>
          </a:p>
        </p:txBody>
      </p:sp>
      <p:sp>
        <p:nvSpPr>
          <p:cNvPr id="38" name="Tekstvak 37">
            <a:extLst>
              <a:ext uri="{FF2B5EF4-FFF2-40B4-BE49-F238E27FC236}">
                <a16:creationId xmlns:a16="http://schemas.microsoft.com/office/drawing/2014/main" id="{A3530EAA-9D9E-5499-640F-ADA2C2FE8CB8}"/>
              </a:ext>
            </a:extLst>
          </p:cNvPr>
          <p:cNvSpPr txBox="1"/>
          <p:nvPr/>
        </p:nvSpPr>
        <p:spPr>
          <a:xfrm>
            <a:off x="4177999" y="8223183"/>
            <a:ext cx="3229049" cy="246221"/>
          </a:xfrm>
          <a:prstGeom prst="rect">
            <a:avLst/>
          </a:prstGeom>
          <a:solidFill>
            <a:schemeClr val="bg2"/>
          </a:solidFill>
        </p:spPr>
        <p:txBody>
          <a:bodyPr wrap="square">
            <a:spAutoFit/>
          </a:bodyPr>
          <a:lstStyle/>
          <a:p>
            <a:r>
              <a:rPr lang="en-GB" sz="1050"/>
              <a:t>Distribution by exports in weight by country 2021-2022</a:t>
            </a:r>
          </a:p>
        </p:txBody>
      </p:sp>
    </p:spTree>
    <p:extLst>
      <p:ext uri="{BB962C8B-B14F-4D97-AF65-F5344CB8AC3E}">
        <p14:creationId xmlns:p14="http://schemas.microsoft.com/office/powerpoint/2010/main" val="291580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D4B5952-BDBD-0391-8FDD-C620F732CB2B}"/>
              </a:ext>
            </a:extLst>
          </p:cNvPr>
          <p:cNvSpPr>
            <a:spLocks noGrp="1"/>
          </p:cNvSpPr>
          <p:nvPr>
            <p:ph type="sldNum" sz="quarter" idx="17"/>
          </p:nvPr>
        </p:nvSpPr>
        <p:spPr/>
        <p:txBody>
          <a:bodyPr/>
          <a:lstStyle/>
          <a:p>
            <a:fld id="{516FCE53-FF70-42EA-B918-B56C48C4B849}" type="slidenum">
              <a:rPr lang="nl-NL" smtClean="0"/>
              <a:pPr/>
              <a:t>5</a:t>
            </a:fld>
            <a:endParaRPr lang="nl-NL"/>
          </a:p>
        </p:txBody>
      </p:sp>
      <p:pic>
        <p:nvPicPr>
          <p:cNvPr id="18" name="Afbeelding 17">
            <a:extLst>
              <a:ext uri="{FF2B5EF4-FFF2-40B4-BE49-F238E27FC236}">
                <a16:creationId xmlns:a16="http://schemas.microsoft.com/office/drawing/2014/main" id="{42B9FA76-238D-C7E7-1B45-10C34DADA3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90"/>
          <a:stretch/>
        </p:blipFill>
        <p:spPr>
          <a:xfrm>
            <a:off x="555003" y="2736770"/>
            <a:ext cx="6517742" cy="4043299"/>
          </a:xfrm>
          <a:prstGeom prst="rect">
            <a:avLst/>
          </a:prstGeom>
        </p:spPr>
      </p:pic>
      <p:sp>
        <p:nvSpPr>
          <p:cNvPr id="3" name="Tekstvak 2">
            <a:extLst>
              <a:ext uri="{FF2B5EF4-FFF2-40B4-BE49-F238E27FC236}">
                <a16:creationId xmlns:a16="http://schemas.microsoft.com/office/drawing/2014/main" id="{EDEE79FC-676C-5D18-D831-5E871A6F8F89}"/>
              </a:ext>
            </a:extLst>
          </p:cNvPr>
          <p:cNvSpPr txBox="1"/>
          <p:nvPr/>
        </p:nvSpPr>
        <p:spPr>
          <a:xfrm>
            <a:off x="1943665" y="1036944"/>
            <a:ext cx="4601915" cy="419987"/>
          </a:xfrm>
          <a:prstGeom prst="rect">
            <a:avLst/>
          </a:prstGeom>
          <a:solidFill>
            <a:schemeClr val="bg1"/>
          </a:solidFill>
        </p:spPr>
        <p:txBody>
          <a:bodyPr wrap="square">
            <a:spAutoFit/>
          </a:bodyPr>
          <a:lstStyle/>
          <a:p>
            <a:r>
              <a:rPr lang="en-GB" sz="1600" b="1">
                <a:solidFill>
                  <a:schemeClr val="tx1"/>
                </a:solidFill>
              </a:rPr>
              <a:t>Import and export of vegetable seeds in the Netherlands (continued)</a:t>
            </a:r>
          </a:p>
        </p:txBody>
      </p:sp>
      <p:sp>
        <p:nvSpPr>
          <p:cNvPr id="7" name="Tekstvak 6">
            <a:extLst>
              <a:ext uri="{FF2B5EF4-FFF2-40B4-BE49-F238E27FC236}">
                <a16:creationId xmlns:a16="http://schemas.microsoft.com/office/drawing/2014/main" id="{735B3BBE-9AA9-5AAB-CAF8-267CAADE3E74}"/>
              </a:ext>
            </a:extLst>
          </p:cNvPr>
          <p:cNvSpPr txBox="1"/>
          <p:nvPr/>
        </p:nvSpPr>
        <p:spPr>
          <a:xfrm>
            <a:off x="503181" y="1498674"/>
            <a:ext cx="6631043" cy="1163845"/>
          </a:xfrm>
          <a:prstGeom prst="rect">
            <a:avLst/>
          </a:prstGeom>
          <a:noFill/>
        </p:spPr>
        <p:txBody>
          <a:bodyPr wrap="square">
            <a:spAutoFit/>
          </a:bodyPr>
          <a:lstStyle/>
          <a:p>
            <a:r>
              <a:rPr lang="en-GB" sz="1200" b="1"/>
              <a:t>Production cycle of vegetable seeds and place of supervision</a:t>
            </a:r>
          </a:p>
          <a:p>
            <a:endParaRPr lang="nl-NL" sz="1200" b="1" dirty="0"/>
          </a:p>
          <a:p>
            <a:pPr algn="just"/>
            <a:r>
              <a:rPr lang="en-GB">
                <a:solidFill>
                  <a:schemeClr val="tx1"/>
                </a:solidFill>
              </a:rPr>
              <a:t>The diagram below shows the production cycle of vegetable seeds. You can see that production is usually outsourced to countries outside the European Union. In 80% of cases, production is handled by third parties and in 20% by subsidiaries of the seed breeders. It then returns to be prepared for sale (also known as cleaning or coating) after which the product is traded intra-Community within the EU or exported. </a:t>
            </a:r>
          </a:p>
          <a:p>
            <a:pPr algn="just"/>
            <a:r>
              <a:rPr lang="en-GB">
                <a:solidFill>
                  <a:schemeClr val="tx1"/>
                </a:solidFill>
              </a:rPr>
              <a:t>Customs and the NVWA act on behalf of the EU when vegetable seeds cross the external border of the EU.</a:t>
            </a:r>
          </a:p>
        </p:txBody>
      </p:sp>
      <p:sp>
        <p:nvSpPr>
          <p:cNvPr id="6" name="Tijdelijke aanduiding voor tekst 17">
            <a:extLst>
              <a:ext uri="{FF2B5EF4-FFF2-40B4-BE49-F238E27FC236}">
                <a16:creationId xmlns:a16="http://schemas.microsoft.com/office/drawing/2014/main" id="{2D6424E0-1CFA-CFD4-187A-DE2AF48D799C}"/>
              </a:ext>
            </a:extLst>
          </p:cNvPr>
          <p:cNvSpPr txBox="1">
            <a:spLocks/>
          </p:cNvSpPr>
          <p:nvPr/>
        </p:nvSpPr>
        <p:spPr>
          <a:xfrm>
            <a:off x="612000" y="6884671"/>
            <a:ext cx="3022740" cy="3091294"/>
          </a:xfrm>
          <a:prstGeom prst="rect">
            <a:avLst/>
          </a:prstGeom>
        </p:spPr>
        <p:txBody>
          <a:bodyPr vert="horz" lIns="0" tIns="45720" rIns="0" bIns="45720" rtlCol="0">
            <a:noAutofit/>
          </a:bodyPr>
          <a:lstStyle>
            <a:lvl1pPr marL="0" indent="0" algn="l" defTabSz="712716" rtl="0" eaLnBrk="1" latinLnBrk="0" hangingPunct="1">
              <a:lnSpc>
                <a:spcPts val="1200"/>
              </a:lnSpc>
              <a:spcBef>
                <a:spcPts val="0"/>
              </a:spcBef>
              <a:buFontTx/>
              <a:buNone/>
              <a:defRPr sz="900" kern="1200">
                <a:solidFill>
                  <a:schemeClr val="tx1"/>
                </a:solidFill>
                <a:latin typeface="+mn-lt"/>
                <a:ea typeface="+mn-ea"/>
                <a:cs typeface="+mn-cs"/>
              </a:defRPr>
            </a:lvl1pPr>
            <a:lvl2pPr marL="0" indent="0" algn="l" defTabSz="712716" rtl="0" eaLnBrk="1" latinLnBrk="0" hangingPunct="1">
              <a:lnSpc>
                <a:spcPts val="1600"/>
              </a:lnSpc>
              <a:spcBef>
                <a:spcPts val="1200"/>
              </a:spcBef>
              <a:spcAft>
                <a:spcPts val="0"/>
              </a:spcAft>
              <a:buFontTx/>
              <a:buNone/>
              <a:defRPr sz="990" kern="1200">
                <a:solidFill>
                  <a:schemeClr val="tx2"/>
                </a:solidFill>
                <a:latin typeface="+mn-lt"/>
                <a:ea typeface="+mn-ea"/>
                <a:cs typeface="+mn-cs"/>
              </a:defRPr>
            </a:lvl2pPr>
            <a:lvl3pPr marL="0" indent="0" algn="l" defTabSz="712716" rtl="0" eaLnBrk="1" latinLnBrk="0" hangingPunct="1">
              <a:lnSpc>
                <a:spcPct val="100000"/>
              </a:lnSpc>
              <a:spcBef>
                <a:spcPts val="600"/>
              </a:spcBef>
              <a:spcAft>
                <a:spcPts val="900"/>
              </a:spcAft>
              <a:buFontTx/>
              <a:buNone/>
              <a:defRPr sz="1800" kern="1200">
                <a:solidFill>
                  <a:schemeClr val="tx2"/>
                </a:solidFill>
                <a:latin typeface="+mn-lt"/>
                <a:ea typeface="+mn-ea"/>
                <a:cs typeface="+mn-cs"/>
              </a:defRPr>
            </a:lvl3pPr>
            <a:lvl4pPr marL="0" indent="0" algn="l" defTabSz="712716"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712716"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712716"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712716" rtl="0" eaLnBrk="1" latinLnBrk="0" hangingPunct="1">
              <a:lnSpc>
                <a:spcPts val="1200"/>
              </a:lnSpc>
              <a:spcBef>
                <a:spcPts val="1200"/>
              </a:spcBef>
              <a:buFontTx/>
              <a:buNone/>
              <a:defRPr sz="800" b="1" kern="1200">
                <a:solidFill>
                  <a:schemeClr val="tx2"/>
                </a:solidFill>
                <a:latin typeface="+mn-lt"/>
                <a:ea typeface="+mn-ea"/>
                <a:cs typeface="+mn-cs"/>
              </a:defRPr>
            </a:lvl7pPr>
            <a:lvl8pPr marL="9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8pPr>
            <a:lvl9pPr marL="18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9pPr>
          </a:lstStyle>
          <a:p>
            <a:pPr lvl="2">
              <a:defRPr/>
            </a:pPr>
            <a:r>
              <a:rPr lang="en-GB" b="1">
                <a:solidFill>
                  <a:schemeClr val="tx1"/>
                </a:solidFill>
                <a:latin typeface="RijksoverheidSansWebText Regula"/>
              </a:rPr>
              <a:t>What is trade-based money laundering?</a:t>
            </a:r>
          </a:p>
          <a:p>
            <a:pPr algn="just">
              <a:defRPr/>
            </a:pPr>
            <a:r>
              <a:rPr lang="en-GB">
                <a:solidFill>
                  <a:srgbClr val="000000"/>
                </a:solidFill>
                <a:latin typeface="RijksoverheidSansWebText Regula"/>
              </a:rPr>
              <a:t>TBML is the use or setting up of international trade structures to launder money. These are not one-off transactions, but professional money launderers who launder millions through well-organised constructions. According to the FATF, to confirm TBML, the following conditions must in any case be met:</a:t>
            </a:r>
          </a:p>
          <a:p>
            <a:pPr marL="171459" indent="-171459" algn="just">
              <a:buFont typeface="Arial" panose="020B0604020202020204" pitchFamily="34" charset="0"/>
              <a:buChar char="•"/>
              <a:defRPr/>
            </a:pPr>
            <a:endParaRPr lang="nl-NL" dirty="0">
              <a:solidFill>
                <a:srgbClr val="000000"/>
              </a:solidFill>
              <a:latin typeface="RijksoverheidSansWebText Regula"/>
            </a:endParaRPr>
          </a:p>
          <a:p>
            <a:pPr marL="171459" indent="-171459" algn="just">
              <a:buFont typeface="Arial" panose="020B0604020202020204" pitchFamily="34" charset="0"/>
              <a:buChar char="•"/>
              <a:defRPr/>
            </a:pPr>
            <a:r>
              <a:rPr lang="en-GB">
                <a:solidFill>
                  <a:srgbClr val="000000"/>
                </a:solidFill>
                <a:latin typeface="RijksoverheidSansWebText Regula"/>
              </a:rPr>
              <a:t>There must be criminal profits/value;</a:t>
            </a:r>
          </a:p>
          <a:p>
            <a:pPr marL="171459" indent="-171459" algn="just">
              <a:buFont typeface="Arial" panose="020B0604020202020204" pitchFamily="34" charset="0"/>
              <a:buChar char="•"/>
              <a:defRPr/>
            </a:pPr>
            <a:r>
              <a:rPr lang="en-GB">
                <a:solidFill>
                  <a:srgbClr val="000000"/>
                </a:solidFill>
                <a:latin typeface="RijksoverheidSansWebText Regula"/>
              </a:rPr>
              <a:t>There must be an intent to move this value through products being traded;</a:t>
            </a:r>
          </a:p>
          <a:p>
            <a:pPr marL="171459" indent="-171459" algn="just">
              <a:buFont typeface="Arial" panose="020B0604020202020204" pitchFamily="34" charset="0"/>
              <a:buChar char="•"/>
              <a:defRPr/>
            </a:pPr>
            <a:r>
              <a:rPr lang="en-GB">
                <a:solidFill>
                  <a:srgbClr val="000000"/>
                </a:solidFill>
                <a:latin typeface="RijksoverheidSansWebText Regula"/>
              </a:rPr>
              <a:t>This movement must result in legitimacy. The criminal money must be given an apparently white status.</a:t>
            </a:r>
          </a:p>
          <a:p>
            <a:pPr marL="171459" indent="-171459" algn="just">
              <a:buFont typeface="Arial" panose="020B0604020202020204" pitchFamily="34" charset="0"/>
              <a:buChar char="•"/>
              <a:defRPr/>
            </a:pPr>
            <a:endParaRPr lang="nl-NL" dirty="0">
              <a:solidFill>
                <a:srgbClr val="000000"/>
              </a:solidFill>
              <a:latin typeface="RijksoverheidSansWebText Regula"/>
            </a:endParaRPr>
          </a:p>
          <a:p>
            <a:pPr lvl="2">
              <a:spcBef>
                <a:spcPts val="0"/>
              </a:spcBef>
              <a:spcAft>
                <a:spcPts val="0"/>
              </a:spcAft>
            </a:pPr>
            <a:endParaRPr lang="nl-NL" sz="900" dirty="0">
              <a:solidFill>
                <a:schemeClr val="tx1"/>
              </a:solidFill>
            </a:endParaRPr>
          </a:p>
          <a:p>
            <a:pPr marL="171459" indent="-171459" algn="just">
              <a:buFont typeface="Arial" panose="020B0604020202020204" pitchFamily="34" charset="0"/>
              <a:buChar char="•"/>
              <a:defRPr/>
            </a:pPr>
            <a:endParaRPr lang="nl-NL" dirty="0"/>
          </a:p>
        </p:txBody>
      </p:sp>
      <p:sp>
        <p:nvSpPr>
          <p:cNvPr id="8" name="Tijdelijke aanduiding voor tekst 17">
            <a:extLst>
              <a:ext uri="{FF2B5EF4-FFF2-40B4-BE49-F238E27FC236}">
                <a16:creationId xmlns:a16="http://schemas.microsoft.com/office/drawing/2014/main" id="{994C23A9-689B-C17C-F8F1-B3224677D987}"/>
              </a:ext>
            </a:extLst>
          </p:cNvPr>
          <p:cNvSpPr txBox="1">
            <a:spLocks/>
          </p:cNvSpPr>
          <p:nvPr/>
        </p:nvSpPr>
        <p:spPr>
          <a:xfrm>
            <a:off x="3788909" y="7053077"/>
            <a:ext cx="3022740" cy="2868163"/>
          </a:xfrm>
          <a:prstGeom prst="rect">
            <a:avLst/>
          </a:prstGeom>
        </p:spPr>
        <p:txBody>
          <a:bodyPr vert="horz" lIns="0" tIns="45720" rIns="0" bIns="45720" rtlCol="0">
            <a:noAutofit/>
          </a:bodyPr>
          <a:lstStyle>
            <a:lvl1pPr marL="0" indent="0" algn="l" defTabSz="712716" rtl="0" eaLnBrk="1" latinLnBrk="0" hangingPunct="1">
              <a:lnSpc>
                <a:spcPts val="1200"/>
              </a:lnSpc>
              <a:spcBef>
                <a:spcPts val="0"/>
              </a:spcBef>
              <a:buFontTx/>
              <a:buNone/>
              <a:defRPr sz="900" kern="1200">
                <a:solidFill>
                  <a:schemeClr val="tx1"/>
                </a:solidFill>
                <a:latin typeface="+mn-lt"/>
                <a:ea typeface="+mn-ea"/>
                <a:cs typeface="+mn-cs"/>
              </a:defRPr>
            </a:lvl1pPr>
            <a:lvl2pPr marL="0" indent="0" algn="l" defTabSz="712716" rtl="0" eaLnBrk="1" latinLnBrk="0" hangingPunct="1">
              <a:lnSpc>
                <a:spcPts val="1600"/>
              </a:lnSpc>
              <a:spcBef>
                <a:spcPts val="1200"/>
              </a:spcBef>
              <a:spcAft>
                <a:spcPts val="0"/>
              </a:spcAft>
              <a:buFontTx/>
              <a:buNone/>
              <a:defRPr sz="990" kern="1200">
                <a:solidFill>
                  <a:schemeClr val="tx2"/>
                </a:solidFill>
                <a:latin typeface="+mn-lt"/>
                <a:ea typeface="+mn-ea"/>
                <a:cs typeface="+mn-cs"/>
              </a:defRPr>
            </a:lvl2pPr>
            <a:lvl3pPr marL="0" indent="0" algn="l" defTabSz="712716" rtl="0" eaLnBrk="1" latinLnBrk="0" hangingPunct="1">
              <a:lnSpc>
                <a:spcPct val="100000"/>
              </a:lnSpc>
              <a:spcBef>
                <a:spcPts val="600"/>
              </a:spcBef>
              <a:spcAft>
                <a:spcPts val="900"/>
              </a:spcAft>
              <a:buFontTx/>
              <a:buNone/>
              <a:defRPr sz="1800" kern="1200">
                <a:solidFill>
                  <a:schemeClr val="tx2"/>
                </a:solidFill>
                <a:latin typeface="+mn-lt"/>
                <a:ea typeface="+mn-ea"/>
                <a:cs typeface="+mn-cs"/>
              </a:defRPr>
            </a:lvl3pPr>
            <a:lvl4pPr marL="0" indent="0" algn="l" defTabSz="712716" rtl="0" eaLnBrk="1" latinLnBrk="0" hangingPunct="1">
              <a:lnSpc>
                <a:spcPts val="1200"/>
              </a:lnSpc>
              <a:spcBef>
                <a:spcPts val="1200"/>
              </a:spcBef>
              <a:buFontTx/>
              <a:buNone/>
              <a:defRPr sz="1400" kern="1200">
                <a:solidFill>
                  <a:schemeClr val="tx2"/>
                </a:solidFill>
                <a:latin typeface="+mn-lt"/>
                <a:ea typeface="+mn-ea"/>
                <a:cs typeface="+mn-cs"/>
              </a:defRPr>
            </a:lvl4pPr>
            <a:lvl5pPr marL="0" indent="0" algn="l" defTabSz="712716" rtl="0" eaLnBrk="1" latinLnBrk="0" hangingPunct="1">
              <a:lnSpc>
                <a:spcPts val="1200"/>
              </a:lnSpc>
              <a:spcBef>
                <a:spcPts val="1200"/>
              </a:spcBef>
              <a:buFontTx/>
              <a:buNone/>
              <a:defRPr sz="1000" b="1" kern="1200">
                <a:solidFill>
                  <a:schemeClr val="tx2"/>
                </a:solidFill>
                <a:latin typeface="+mn-lt"/>
                <a:ea typeface="+mn-ea"/>
                <a:cs typeface="+mn-cs"/>
              </a:defRPr>
            </a:lvl5pPr>
            <a:lvl6pPr marL="0" indent="0" algn="l" defTabSz="712716" rtl="0" eaLnBrk="1" latinLnBrk="0" hangingPunct="1">
              <a:lnSpc>
                <a:spcPts val="1200"/>
              </a:lnSpc>
              <a:spcBef>
                <a:spcPts val="1200"/>
              </a:spcBef>
              <a:buFontTx/>
              <a:buNone/>
              <a:defRPr sz="900" i="1" kern="1200">
                <a:solidFill>
                  <a:schemeClr val="tx2"/>
                </a:solidFill>
                <a:latin typeface="+mn-lt"/>
                <a:ea typeface="+mn-ea"/>
                <a:cs typeface="+mn-cs"/>
              </a:defRPr>
            </a:lvl6pPr>
            <a:lvl7pPr marL="0" indent="0" algn="l" defTabSz="712716" rtl="0" eaLnBrk="1" latinLnBrk="0" hangingPunct="1">
              <a:lnSpc>
                <a:spcPts val="1200"/>
              </a:lnSpc>
              <a:spcBef>
                <a:spcPts val="1200"/>
              </a:spcBef>
              <a:buFontTx/>
              <a:buNone/>
              <a:defRPr sz="800" b="1" kern="1200">
                <a:solidFill>
                  <a:schemeClr val="tx2"/>
                </a:solidFill>
                <a:latin typeface="+mn-lt"/>
                <a:ea typeface="+mn-ea"/>
                <a:cs typeface="+mn-cs"/>
              </a:defRPr>
            </a:lvl7pPr>
            <a:lvl8pPr marL="9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8pPr>
            <a:lvl9pPr marL="180000" indent="-90000" algn="l" defTabSz="712716" rtl="0" eaLnBrk="1" latinLnBrk="0" hangingPunct="1">
              <a:lnSpc>
                <a:spcPts val="1200"/>
              </a:lnSpc>
              <a:spcBef>
                <a:spcPts val="0"/>
              </a:spcBef>
              <a:buFont typeface="Wingdings" panose="05000000000000000000" pitchFamily="2" charset="2"/>
              <a:buChar char="§"/>
              <a:defRPr sz="900" kern="1200">
                <a:solidFill>
                  <a:schemeClr val="tx2"/>
                </a:solidFill>
                <a:latin typeface="+mn-lt"/>
                <a:ea typeface="+mn-ea"/>
                <a:cs typeface="+mn-cs"/>
              </a:defRPr>
            </a:lvl9pPr>
          </a:lstStyle>
          <a:p>
            <a:pPr algn="just">
              <a:defRPr/>
            </a:pPr>
            <a:r>
              <a:rPr lang="en-GB">
                <a:solidFill>
                  <a:srgbClr val="000000"/>
                </a:solidFill>
                <a:latin typeface="RijksoverheidSansWebText Regula"/>
              </a:rPr>
              <a:t>Many manifestations of TBML involve a form of document fraud;</a:t>
            </a:r>
          </a:p>
          <a:p>
            <a:pPr marL="171459" indent="-171459" algn="just">
              <a:buFont typeface="Arial" panose="020B0604020202020204" pitchFamily="34" charset="0"/>
              <a:buChar char="•"/>
              <a:defRPr/>
            </a:pPr>
            <a:endParaRPr lang="nl-NL" dirty="0">
              <a:solidFill>
                <a:srgbClr val="000000"/>
              </a:solidFill>
              <a:latin typeface="RijksoverheidSansWebText Regula"/>
            </a:endParaRPr>
          </a:p>
          <a:p>
            <a:pPr marL="171459" indent="-171459" algn="just">
              <a:buFont typeface="Arial" panose="020B0604020202020204" pitchFamily="34" charset="0"/>
              <a:buChar char="•"/>
              <a:defRPr/>
            </a:pPr>
            <a:r>
              <a:rPr lang="en-GB">
                <a:solidFill>
                  <a:srgbClr val="000000"/>
                </a:solidFill>
                <a:latin typeface="RijksoverheidSansWebText Regula"/>
              </a:rPr>
              <a:t>Over and under-invoicing</a:t>
            </a:r>
          </a:p>
          <a:p>
            <a:pPr marL="171459" indent="-171459" algn="just">
              <a:buFont typeface="Arial" panose="020B0604020202020204" pitchFamily="34" charset="0"/>
              <a:buChar char="•"/>
              <a:defRPr/>
            </a:pPr>
            <a:r>
              <a:rPr lang="en-GB">
                <a:solidFill>
                  <a:srgbClr val="000000"/>
                </a:solidFill>
                <a:latin typeface="RijksoverheidSansWebText Regula"/>
              </a:rPr>
              <a:t>Transshipment and under-shipment</a:t>
            </a:r>
          </a:p>
          <a:p>
            <a:pPr marL="171459" indent="-171459" algn="just">
              <a:buFont typeface="Arial" panose="020B0604020202020204" pitchFamily="34" charset="0"/>
              <a:buChar char="•"/>
              <a:defRPr/>
            </a:pPr>
            <a:r>
              <a:rPr lang="en-GB">
                <a:solidFill>
                  <a:srgbClr val="000000"/>
                </a:solidFill>
                <a:latin typeface="RijksoverheidSansWebText Regula"/>
              </a:rPr>
              <a:t>Phantom shipping (i.e. nothing is shipped but invoicing does take place)</a:t>
            </a:r>
          </a:p>
          <a:p>
            <a:pPr marL="171459" indent="-171459" algn="just">
              <a:buFont typeface="Arial" panose="020B0604020202020204" pitchFamily="34" charset="0"/>
              <a:buChar char="•"/>
              <a:defRPr/>
            </a:pPr>
            <a:r>
              <a:rPr lang="en-GB">
                <a:solidFill>
                  <a:srgbClr val="000000"/>
                </a:solidFill>
                <a:latin typeface="RijksoverheidSansWebText Regula"/>
              </a:rPr>
              <a:t>Multiple invoicing</a:t>
            </a:r>
          </a:p>
          <a:p>
            <a:pPr marL="171459" indent="-171459" algn="just">
              <a:buFont typeface="Arial" panose="020B0604020202020204" pitchFamily="34" charset="0"/>
              <a:buChar char="•"/>
              <a:defRPr/>
            </a:pPr>
            <a:r>
              <a:rPr lang="en-GB">
                <a:solidFill>
                  <a:srgbClr val="000000"/>
                </a:solidFill>
                <a:latin typeface="RijksoverheidSansWebText Regula"/>
              </a:rPr>
              <a:t>Incorrect description of goods/services</a:t>
            </a:r>
          </a:p>
          <a:p>
            <a:pPr marL="171459" indent="-171459" algn="just">
              <a:buFont typeface="Arial" panose="020B0604020202020204" pitchFamily="34" charset="0"/>
              <a:buChar char="•"/>
              <a:defRPr/>
            </a:pPr>
            <a:endParaRPr lang="nl-NL" dirty="0">
              <a:solidFill>
                <a:srgbClr val="000000"/>
              </a:solidFill>
              <a:latin typeface="RijksoverheidSansWebText Regula"/>
            </a:endParaRPr>
          </a:p>
          <a:p>
            <a:pPr algn="just">
              <a:defRPr/>
            </a:pPr>
            <a:r>
              <a:rPr lang="en-GB">
                <a:solidFill>
                  <a:srgbClr val="000000"/>
                </a:solidFill>
                <a:latin typeface="RijksoverheidSansWebText Regula"/>
              </a:rPr>
              <a:t>In recent years, however, a less complex form of TBML without document fraud has also been observed in the Netherlands, in which goods are purchased in the right quantity and quality using money earned in criminal ways, for a market price. These goods are then exported and sold again. For more information, see the AMLC website.</a:t>
            </a:r>
          </a:p>
          <a:p>
            <a:pPr algn="just">
              <a:defRPr/>
            </a:pPr>
            <a:endParaRPr lang="nl-NL" sz="900" dirty="0">
              <a:solidFill>
                <a:schemeClr val="tx1"/>
              </a:solidFill>
            </a:endParaRPr>
          </a:p>
          <a:p>
            <a:pPr lvl="2">
              <a:spcBef>
                <a:spcPts val="0"/>
              </a:spcBef>
              <a:spcAft>
                <a:spcPts val="0"/>
              </a:spcAft>
            </a:pPr>
            <a:endParaRPr lang="nl-NL" sz="900" dirty="0">
              <a:solidFill>
                <a:schemeClr val="tx1"/>
              </a:solidFill>
            </a:endParaRPr>
          </a:p>
          <a:p>
            <a:pPr marL="171459" indent="-171459" algn="just">
              <a:buFont typeface="Arial" panose="020B0604020202020204" pitchFamily="34" charset="0"/>
              <a:buChar char="•"/>
              <a:defRPr/>
            </a:pPr>
            <a:endParaRPr lang="nl-NL" dirty="0"/>
          </a:p>
        </p:txBody>
      </p:sp>
      <p:pic>
        <p:nvPicPr>
          <p:cNvPr id="4" name="Afbeelding 3">
            <a:extLst>
              <a:ext uri="{FF2B5EF4-FFF2-40B4-BE49-F238E27FC236}">
                <a16:creationId xmlns:a16="http://schemas.microsoft.com/office/drawing/2014/main" id="{9D86E543-A9C4-8B9E-F5D2-0B106DEE2B34}"/>
              </a:ext>
            </a:extLst>
          </p:cNvPr>
          <p:cNvPicPr>
            <a:picLocks noChangeAspect="1"/>
          </p:cNvPicPr>
          <p:nvPr/>
        </p:nvPicPr>
        <p:blipFill>
          <a:blip r:embed="rId3"/>
          <a:stretch>
            <a:fillRect/>
          </a:stretch>
        </p:blipFill>
        <p:spPr>
          <a:xfrm>
            <a:off x="-1" y="9860279"/>
            <a:ext cx="7559675" cy="831533"/>
          </a:xfrm>
          <a:prstGeom prst="rect">
            <a:avLst/>
          </a:prstGeom>
        </p:spPr>
      </p:pic>
      <p:sp>
        <p:nvSpPr>
          <p:cNvPr id="9" name="Tekstvak 8">
            <a:extLst>
              <a:ext uri="{FF2B5EF4-FFF2-40B4-BE49-F238E27FC236}">
                <a16:creationId xmlns:a16="http://schemas.microsoft.com/office/drawing/2014/main" id="{87C3FDC1-59E5-8227-0B2F-D56E446DB713}"/>
              </a:ext>
            </a:extLst>
          </p:cNvPr>
          <p:cNvSpPr txBox="1"/>
          <p:nvPr/>
        </p:nvSpPr>
        <p:spPr>
          <a:xfrm>
            <a:off x="154168" y="9860279"/>
            <a:ext cx="7153412" cy="856068"/>
          </a:xfrm>
          <a:prstGeom prst="rect">
            <a:avLst/>
          </a:prstGeom>
          <a:solidFill>
            <a:schemeClr val="bg2"/>
          </a:solidFill>
        </p:spPr>
        <p:txBody>
          <a:bodyPr wrap="square">
            <a:spAutoFit/>
          </a:bodyPr>
          <a:lstStyle/>
          <a:p>
            <a:r>
              <a:rPr lang="en-GB"/>
              <a:t>Colophon</a:t>
            </a:r>
          </a:p>
          <a:p>
            <a:r>
              <a:rPr lang="en-GB"/>
              <a:t>This sector document has been carefully prepared by the AMLC and Customs. If you have any questions and/or comments, please contact us at aml.centre_postbus@belastingdienst.nl </a:t>
            </a:r>
          </a:p>
          <a:p>
            <a:endParaRPr lang="nl-NL" dirty="0"/>
          </a:p>
          <a:p>
            <a:r>
              <a:rPr lang="en-GB"/>
              <a:t>© AMLC						Version May 2023</a:t>
            </a:r>
          </a:p>
        </p:txBody>
      </p:sp>
    </p:spTree>
    <p:extLst>
      <p:ext uri="{BB962C8B-B14F-4D97-AF65-F5344CB8AC3E}">
        <p14:creationId xmlns:p14="http://schemas.microsoft.com/office/powerpoint/2010/main" val="2803761855"/>
      </p:ext>
    </p:extLst>
  </p:cSld>
  <p:clrMapOvr>
    <a:masterClrMapping/>
  </p:clrMapOvr>
</p:sld>
</file>

<file path=ppt/theme/theme1.xml><?xml version="1.0" encoding="utf-8"?>
<a:theme xmlns:a="http://schemas.openxmlformats.org/drawingml/2006/main" name="Office Theme">
  <a:themeElements>
    <a:clrScheme name="Belastindienst PPT">
      <a:dk1>
        <a:srgbClr val="000000"/>
      </a:dk1>
      <a:lt1>
        <a:srgbClr val="FFFFFF"/>
      </a:lt1>
      <a:dk2>
        <a:srgbClr val="154273"/>
      </a:dk2>
      <a:lt2>
        <a:srgbClr val="DDEFF8"/>
      </a:lt2>
      <a:accent1>
        <a:srgbClr val="8FCAE7"/>
      </a:accent1>
      <a:accent2>
        <a:srgbClr val="DDEFF8"/>
      </a:accent2>
      <a:accent3>
        <a:srgbClr val="154273"/>
      </a:accent3>
      <a:accent4>
        <a:srgbClr val="B6DDEF"/>
      </a:accent4>
      <a:accent5>
        <a:srgbClr val="A90061"/>
      </a:accent5>
      <a:accent6>
        <a:srgbClr val="E17000"/>
      </a:accent6>
      <a:hlink>
        <a:srgbClr val="154273"/>
      </a:hlink>
      <a:folHlink>
        <a:srgbClr val="154273"/>
      </a:folHlink>
    </a:clrScheme>
    <a:fontScheme name="BDFactsheet">
      <a:majorFont>
        <a:latin typeface="RijksoverheidSansWebText Bold"/>
        <a:ea typeface=""/>
        <a:cs typeface=""/>
      </a:majorFont>
      <a:minorFont>
        <a:latin typeface="RijksoverheidSansWebText Regul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defPPr>
          <a:defRPr sz="900"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2"/>
        </a:solidFill>
      </a:spPr>
      <a:bodyPr wrap="square" lIns="180000" rIns="180000" rtlCol="0" anchor="ctr">
        <a:noAutofit/>
      </a:bodyPr>
      <a:lstStyle>
        <a:defPPr algn="l">
          <a:defRPr/>
        </a:defPPr>
      </a:lstStyle>
    </a:txDef>
  </a:objectDefaults>
  <a:extraClrSchemeLst/>
  <a:custClrLst>
    <a:custClr name="BD Donkerblauw">
      <a:srgbClr val="01689B"/>
    </a:custClr>
    <a:custClr name="BD Donkergeel">
      <a:srgbClr val="FFB612"/>
    </a:custClr>
  </a:custClrLst>
  <a:extLst>
    <a:ext uri="{05A4C25C-085E-4340-85A3-A5531E510DB2}">
      <thm15:themeFamily xmlns:thm15="http://schemas.microsoft.com/office/thememl/2012/main" name="Factsheet - kopie.potx" id="{6E79FBC5-3906-43A4-9388-88A393948984}" vid="{F4D05663-9276-4306-B568-D95BE729B9AE}"/>
    </a:ext>
  </a:extLst>
</a:theme>
</file>

<file path=ppt/theme/theme2.xml><?xml version="1.0" encoding="utf-8"?>
<a:theme xmlns:a="http://schemas.openxmlformats.org/drawingml/2006/main" name="Office Theme">
  <a:themeElements>
    <a:clrScheme name="BD PPT">
      <a:dk1>
        <a:sysClr val="windowText" lastClr="000000"/>
      </a:dk1>
      <a:lt1>
        <a:srgbClr val="FFFFFF"/>
      </a:lt1>
      <a:dk2>
        <a:srgbClr val="154273"/>
      </a:dk2>
      <a:lt2>
        <a:srgbClr val="DDEFF8"/>
      </a:lt2>
      <a:accent1>
        <a:srgbClr val="8FCAE7"/>
      </a:accent1>
      <a:accent2>
        <a:srgbClr val="DDEFF8"/>
      </a:accent2>
      <a:accent3>
        <a:srgbClr val="154273"/>
      </a:accent3>
      <a:accent4>
        <a:srgbClr val="B6DDEF"/>
      </a:accent4>
      <a:accent5>
        <a:srgbClr val="A90061"/>
      </a:accent5>
      <a:accent6>
        <a:srgbClr val="E17000"/>
      </a:accent6>
      <a:hlink>
        <a:srgbClr val="154273"/>
      </a:hlink>
      <a:folHlink>
        <a:srgbClr val="154273"/>
      </a:folHlink>
    </a:clrScheme>
    <a:fontScheme name="Belastingdienst">
      <a:majorFont>
        <a:latin typeface="RijksoverheidSansWebText Bold"/>
        <a:ea typeface=""/>
        <a:cs typeface=""/>
      </a:majorFont>
      <a:minorFont>
        <a:latin typeface="RijksoverheidSansWebText Regu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D PPT">
      <a:dk1>
        <a:sysClr val="windowText" lastClr="000000"/>
      </a:dk1>
      <a:lt1>
        <a:srgbClr val="FFFFFF"/>
      </a:lt1>
      <a:dk2>
        <a:srgbClr val="154273"/>
      </a:dk2>
      <a:lt2>
        <a:srgbClr val="DDEFF8"/>
      </a:lt2>
      <a:accent1>
        <a:srgbClr val="8FCAE7"/>
      </a:accent1>
      <a:accent2>
        <a:srgbClr val="DDEFF8"/>
      </a:accent2>
      <a:accent3>
        <a:srgbClr val="154273"/>
      </a:accent3>
      <a:accent4>
        <a:srgbClr val="B6DDEF"/>
      </a:accent4>
      <a:accent5>
        <a:srgbClr val="A90061"/>
      </a:accent5>
      <a:accent6>
        <a:srgbClr val="E17000"/>
      </a:accent6>
      <a:hlink>
        <a:srgbClr val="154273"/>
      </a:hlink>
      <a:folHlink>
        <a:srgbClr val="154273"/>
      </a:folHlink>
    </a:clrScheme>
    <a:fontScheme name="Belastingdienst">
      <a:majorFont>
        <a:latin typeface="RijksoverheidSansWebText Bold"/>
        <a:ea typeface=""/>
        <a:cs typeface=""/>
      </a:majorFont>
      <a:minorFont>
        <a:latin typeface="RijksoverheidSansWebText Regu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8856</TotalTime>
  <Words>2405</Words>
  <Application>Microsoft Office PowerPoint</Application>
  <PresentationFormat>Aangepast</PresentationFormat>
  <Paragraphs>125</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RijksoverheidSansWebText Bold</vt:lpstr>
      <vt:lpstr>RijksoverheidSansWebText Regula</vt:lpstr>
      <vt:lpstr>RijksoverheidSansWebText Regular</vt:lpstr>
      <vt:lpstr>Arial</vt:lpstr>
      <vt:lpstr>Wingdings</vt:lpstr>
      <vt:lpstr>Office Theme</vt:lpstr>
      <vt:lpstr>Sector document production of and wholesale of vegetable seeds</vt:lpstr>
      <vt:lpstr>PowerPoint-presentatie</vt:lpstr>
      <vt:lpstr>PowerPoint-presentatie</vt:lpstr>
      <vt:lpstr>PowerPoint-presentatie</vt:lpstr>
      <vt:lpstr>PowerPoint-presentatie</vt:lpstr>
    </vt:vector>
  </TitlesOfParts>
  <Company>DotOffice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DotOffice</dc:creator>
  <cp:lastModifiedBy>Ruut R.A. Regtering</cp:lastModifiedBy>
  <cp:revision>352</cp:revision>
  <dcterms:created xsi:type="dcterms:W3CDTF">2020-01-21T10:31:28Z</dcterms:created>
  <dcterms:modified xsi:type="dcterms:W3CDTF">2023-06-19T12:29:48Z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kWMwhite">
    <vt:lpwstr>False</vt:lpwstr>
  </property>
  <property fmtid="{D5CDD505-2E9C-101B-9397-08002B2CF9AE}" pid="3" name="cboLanguage">
    <vt:lpwstr>Nederlands</vt:lpwstr>
  </property>
  <property fmtid="{D5CDD505-2E9C-101B-9397-08002B2CF9AE}" pid="4" name="txtTitle">
    <vt:lpwstr/>
  </property>
  <property fmtid="{D5CDD505-2E9C-101B-9397-08002B2CF9AE}" pid="5" name="cboOrganisation">
    <vt:lpwstr>FIOD</vt:lpwstr>
  </property>
  <property fmtid="{D5CDD505-2E9C-101B-9397-08002B2CF9AE}" pid="6" name="doTemplate">
    <vt:lpwstr>FactsheetP</vt:lpwstr>
  </property>
  <property fmtid="{D5CDD505-2E9C-101B-9397-08002B2CF9AE}" pid="7" name="selected">
    <vt:lpwstr>1</vt:lpwstr>
  </property>
</Properties>
</file>